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59" r:id="rId3"/>
    <p:sldId id="262" r:id="rId4"/>
    <p:sldId id="276" r:id="rId5"/>
    <p:sldId id="269" r:id="rId6"/>
    <p:sldId id="260" r:id="rId7"/>
    <p:sldId id="277" r:id="rId8"/>
    <p:sldId id="279" r:id="rId9"/>
    <p:sldId id="266" r:id="rId10"/>
  </p:sldIdLst>
  <p:sldSz cx="9144000" cy="5143500" type="screen16x9"/>
  <p:notesSz cx="6858000" cy="9144000"/>
  <p:embeddedFontLst>
    <p:embeddedFont>
      <p:font typeface="Didact Gothic" pitchFamily="2" charset="0"/>
      <p:regular r:id="rId12"/>
    </p:embeddedFont>
    <p:embeddedFont>
      <p:font typeface="Knewave" panose="02000806000000020004" pitchFamily="2" charset="77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8F819D-7F69-44FA-84CD-3C8500ADC803}">
  <a:tblStyle styleId="{548F819D-7F69-44FA-84CD-3C8500ADC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28D3B7-3BAB-413E-8C95-1404CCED51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/>
    <p:restoredTop sz="93887"/>
  </p:normalViewPr>
  <p:slideViewPr>
    <p:cSldViewPr snapToGrid="0" snapToObjects="1">
      <p:cViewPr>
        <p:scale>
          <a:sx n="106" d="100"/>
          <a:sy n="106" d="100"/>
        </p:scale>
        <p:origin x="148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79513c8ef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79513c8ef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b6fab70c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b6fab70c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gb6fab70c32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5" name="Google Shape;1885;gb6fab70c32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6fab70c3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6fab70c3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79513c8ef4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79513c8ef4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b6fab70c32_0_1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b6fab70c32_0_1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b6fab70c32_0_2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b6fab70c32_0_2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b6fab70c32_0_1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b6fab70c32_0_1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10" name="Google Shape;10;p2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/>
          <p:nvPr/>
        </p:nvSpPr>
        <p:spPr>
          <a:xfrm>
            <a:off x="2212687" y="296225"/>
            <a:ext cx="4972948" cy="4194734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-30193" y="3661570"/>
            <a:ext cx="2886188" cy="1552358"/>
            <a:chOff x="-30193" y="3661570"/>
            <a:chExt cx="2886188" cy="1552358"/>
          </a:xfrm>
        </p:grpSpPr>
        <p:sp>
          <p:nvSpPr>
            <p:cNvPr id="36" name="Google Shape;36;p2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6443366" y="-15505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1186535" y="4194436"/>
            <a:ext cx="262538" cy="236845"/>
            <a:chOff x="1296285" y="4639461"/>
            <a:chExt cx="262538" cy="236845"/>
          </a:xfrm>
        </p:grpSpPr>
        <p:sp>
          <p:nvSpPr>
            <p:cNvPr id="40" name="Google Shape;40;p2"/>
            <p:cNvSpPr/>
            <p:nvPr/>
          </p:nvSpPr>
          <p:spPr>
            <a:xfrm>
              <a:off x="1443188" y="4792177"/>
              <a:ext cx="115635" cy="84130"/>
            </a:xfrm>
            <a:custGeom>
              <a:avLst/>
              <a:gdLst/>
              <a:ahLst/>
              <a:cxnLst/>
              <a:rect l="l" t="t" r="r" b="b"/>
              <a:pathLst>
                <a:path w="3561" h="2591" extrusionOk="0">
                  <a:moveTo>
                    <a:pt x="2608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8" y="1072"/>
                    <a:pt x="1" y="1882"/>
                    <a:pt x="322" y="2323"/>
                  </a:cubicBezTo>
                  <a:cubicBezTo>
                    <a:pt x="445" y="2504"/>
                    <a:pt x="670" y="2590"/>
                    <a:pt x="950" y="2590"/>
                  </a:cubicBezTo>
                  <a:cubicBezTo>
                    <a:pt x="1351" y="2590"/>
                    <a:pt x="1863" y="2414"/>
                    <a:pt x="2346" y="2085"/>
                  </a:cubicBezTo>
                  <a:cubicBezTo>
                    <a:pt x="3144" y="1513"/>
                    <a:pt x="3561" y="691"/>
                    <a:pt x="3251" y="263"/>
                  </a:cubicBezTo>
                  <a:cubicBezTo>
                    <a:pt x="3123" y="86"/>
                    <a:pt x="2892" y="0"/>
                    <a:pt x="2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96285" y="4766524"/>
              <a:ext cx="115635" cy="84000"/>
            </a:xfrm>
            <a:custGeom>
              <a:avLst/>
              <a:gdLst/>
              <a:ahLst/>
              <a:cxnLst/>
              <a:rect l="l" t="t" r="r" b="b"/>
              <a:pathLst>
                <a:path w="3561" h="2587" extrusionOk="0">
                  <a:moveTo>
                    <a:pt x="2600" y="1"/>
                  </a:moveTo>
                  <a:cubicBezTo>
                    <a:pt x="2197" y="1"/>
                    <a:pt x="1692" y="172"/>
                    <a:pt x="1227" y="505"/>
                  </a:cubicBezTo>
                  <a:cubicBezTo>
                    <a:pt x="417" y="1065"/>
                    <a:pt x="1" y="1886"/>
                    <a:pt x="322" y="2315"/>
                  </a:cubicBezTo>
                  <a:cubicBezTo>
                    <a:pt x="451" y="2498"/>
                    <a:pt x="682" y="2586"/>
                    <a:pt x="966" y="2586"/>
                  </a:cubicBezTo>
                  <a:cubicBezTo>
                    <a:pt x="1367" y="2586"/>
                    <a:pt x="1873" y="2411"/>
                    <a:pt x="2346" y="2077"/>
                  </a:cubicBezTo>
                  <a:cubicBezTo>
                    <a:pt x="3144" y="1517"/>
                    <a:pt x="3561" y="696"/>
                    <a:pt x="3251" y="267"/>
                  </a:cubicBezTo>
                  <a:cubicBezTo>
                    <a:pt x="3122" y="88"/>
                    <a:pt x="2887" y="1"/>
                    <a:pt x="2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68957" y="463946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3" y="0"/>
                  </a:moveTo>
                  <a:cubicBezTo>
                    <a:pt x="2200" y="0"/>
                    <a:pt x="1695" y="173"/>
                    <a:pt x="1227" y="501"/>
                  </a:cubicBezTo>
                  <a:cubicBezTo>
                    <a:pt x="418" y="1073"/>
                    <a:pt x="1" y="1882"/>
                    <a:pt x="310" y="2323"/>
                  </a:cubicBezTo>
                  <a:cubicBezTo>
                    <a:pt x="433" y="2500"/>
                    <a:pt x="660" y="2585"/>
                    <a:pt x="942" y="2585"/>
                  </a:cubicBezTo>
                  <a:cubicBezTo>
                    <a:pt x="1342" y="2585"/>
                    <a:pt x="1853" y="2413"/>
                    <a:pt x="2335" y="2085"/>
                  </a:cubicBezTo>
                  <a:cubicBezTo>
                    <a:pt x="3144" y="1513"/>
                    <a:pt x="3561" y="692"/>
                    <a:pt x="3251" y="263"/>
                  </a:cubicBezTo>
                  <a:cubicBezTo>
                    <a:pt x="3118" y="86"/>
                    <a:pt x="2886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5008605" y="4266749"/>
            <a:ext cx="262538" cy="237105"/>
            <a:chOff x="5008605" y="4266749"/>
            <a:chExt cx="262538" cy="237105"/>
          </a:xfrm>
        </p:grpSpPr>
        <p:sp>
          <p:nvSpPr>
            <p:cNvPr id="44" name="Google Shape;44;p2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-3024035">
            <a:off x="4508369" y="616764"/>
            <a:ext cx="261752" cy="237066"/>
            <a:chOff x="5029874" y="916721"/>
            <a:chExt cx="261758" cy="237072"/>
          </a:xfrm>
        </p:grpSpPr>
        <p:sp>
          <p:nvSpPr>
            <p:cNvPr id="48" name="Google Shape;48;p2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344350" y="1335025"/>
            <a:ext cx="445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344350" y="3324275"/>
            <a:ext cx="445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2855999" y="2921127"/>
            <a:ext cx="248640" cy="230449"/>
            <a:chOff x="1303624" y="1469977"/>
            <a:chExt cx="248640" cy="230449"/>
          </a:xfrm>
        </p:grpSpPr>
        <p:sp>
          <p:nvSpPr>
            <p:cNvPr id="54" name="Google Shape;54;p2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_1_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23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sp>
          <p:nvSpPr>
            <p:cNvPr id="821" name="Google Shape;821;p23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23"/>
          <p:cNvGrpSpPr/>
          <p:nvPr/>
        </p:nvGrpSpPr>
        <p:grpSpPr>
          <a:xfrm>
            <a:off x="121775" y="567481"/>
            <a:ext cx="266100" cy="4009938"/>
            <a:chOff x="45575" y="531075"/>
            <a:chExt cx="266100" cy="4009938"/>
          </a:xfrm>
        </p:grpSpPr>
        <p:sp>
          <p:nvSpPr>
            <p:cNvPr id="840" name="Google Shape;840;p23"/>
            <p:cNvSpPr/>
            <p:nvPr/>
          </p:nvSpPr>
          <p:spPr>
            <a:xfrm>
              <a:off x="45575" y="531075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45575" y="1779021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45575" y="3026967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45575" y="4274913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23"/>
          <p:cNvSpPr/>
          <p:nvPr/>
        </p:nvSpPr>
        <p:spPr>
          <a:xfrm>
            <a:off x="518494" y="-11712"/>
            <a:ext cx="14710" cy="5209389"/>
          </a:xfrm>
          <a:custGeom>
            <a:avLst/>
            <a:gdLst/>
            <a:ahLst/>
            <a:cxnLst/>
            <a:rect l="l" t="t" r="r" b="b"/>
            <a:pathLst>
              <a:path w="453" h="160437" extrusionOk="0">
                <a:moveTo>
                  <a:pt x="48" y="0"/>
                </a:moveTo>
                <a:lnTo>
                  <a:pt x="48" y="8716"/>
                </a:lnTo>
                <a:lnTo>
                  <a:pt x="48" y="18503"/>
                </a:lnTo>
                <a:lnTo>
                  <a:pt x="36" y="24515"/>
                </a:lnTo>
                <a:lnTo>
                  <a:pt x="36" y="32826"/>
                </a:lnTo>
                <a:lnTo>
                  <a:pt x="36" y="40303"/>
                </a:lnTo>
                <a:lnTo>
                  <a:pt x="36" y="48614"/>
                </a:lnTo>
                <a:lnTo>
                  <a:pt x="36" y="56114"/>
                </a:lnTo>
                <a:lnTo>
                  <a:pt x="36" y="64413"/>
                </a:lnTo>
                <a:lnTo>
                  <a:pt x="36" y="71902"/>
                </a:lnTo>
                <a:lnTo>
                  <a:pt x="36" y="80213"/>
                </a:lnTo>
                <a:lnTo>
                  <a:pt x="12" y="87702"/>
                </a:lnTo>
                <a:lnTo>
                  <a:pt x="12" y="96012"/>
                </a:lnTo>
                <a:lnTo>
                  <a:pt x="12" y="103501"/>
                </a:lnTo>
                <a:lnTo>
                  <a:pt x="12" y="119301"/>
                </a:lnTo>
                <a:lnTo>
                  <a:pt x="12" y="119706"/>
                </a:lnTo>
                <a:lnTo>
                  <a:pt x="12" y="135493"/>
                </a:lnTo>
                <a:lnTo>
                  <a:pt x="12" y="142994"/>
                </a:lnTo>
                <a:lnTo>
                  <a:pt x="12" y="151305"/>
                </a:lnTo>
                <a:lnTo>
                  <a:pt x="0" y="158806"/>
                </a:lnTo>
                <a:lnTo>
                  <a:pt x="0" y="160437"/>
                </a:lnTo>
                <a:lnTo>
                  <a:pt x="405" y="160437"/>
                </a:lnTo>
                <a:lnTo>
                  <a:pt x="405" y="158806"/>
                </a:lnTo>
                <a:lnTo>
                  <a:pt x="417" y="151305"/>
                </a:lnTo>
                <a:lnTo>
                  <a:pt x="417" y="142994"/>
                </a:lnTo>
                <a:lnTo>
                  <a:pt x="417" y="135493"/>
                </a:lnTo>
                <a:lnTo>
                  <a:pt x="417" y="119706"/>
                </a:lnTo>
                <a:lnTo>
                  <a:pt x="417" y="119301"/>
                </a:lnTo>
                <a:lnTo>
                  <a:pt x="417" y="103501"/>
                </a:lnTo>
                <a:lnTo>
                  <a:pt x="429" y="96012"/>
                </a:lnTo>
                <a:lnTo>
                  <a:pt x="429" y="87702"/>
                </a:lnTo>
                <a:lnTo>
                  <a:pt x="429" y="80213"/>
                </a:lnTo>
                <a:lnTo>
                  <a:pt x="429" y="71902"/>
                </a:lnTo>
                <a:lnTo>
                  <a:pt x="429" y="64413"/>
                </a:lnTo>
                <a:lnTo>
                  <a:pt x="429" y="56114"/>
                </a:lnTo>
                <a:lnTo>
                  <a:pt x="429" y="48614"/>
                </a:lnTo>
                <a:lnTo>
                  <a:pt x="429" y="40303"/>
                </a:lnTo>
                <a:lnTo>
                  <a:pt x="453" y="32826"/>
                </a:lnTo>
                <a:lnTo>
                  <a:pt x="453" y="24515"/>
                </a:lnTo>
                <a:lnTo>
                  <a:pt x="453" y="18657"/>
                </a:lnTo>
                <a:lnTo>
                  <a:pt x="453" y="8716"/>
                </a:lnTo>
                <a:lnTo>
                  <a:pt x="453" y="0"/>
                </a:lnTo>
                <a:close/>
              </a:path>
            </a:pathLst>
          </a:custGeom>
          <a:solidFill>
            <a:srgbClr val="CDC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title" hasCustomPrompt="1"/>
          </p:nvPr>
        </p:nvSpPr>
        <p:spPr>
          <a:xfrm>
            <a:off x="2419350" y="767775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46" name="Google Shape;846;p23"/>
          <p:cNvSpPr txBox="1">
            <a:spLocks noGrp="1"/>
          </p:cNvSpPr>
          <p:nvPr>
            <p:ph type="subTitle" idx="1"/>
          </p:nvPr>
        </p:nvSpPr>
        <p:spPr>
          <a:xfrm>
            <a:off x="2419350" y="1472770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title" idx="2" hasCustomPrompt="1"/>
          </p:nvPr>
        </p:nvSpPr>
        <p:spPr>
          <a:xfrm>
            <a:off x="2419350" y="2101266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48" name="Google Shape;848;p23"/>
          <p:cNvSpPr txBox="1">
            <a:spLocks noGrp="1"/>
          </p:cNvSpPr>
          <p:nvPr>
            <p:ph type="subTitle" idx="3"/>
          </p:nvPr>
        </p:nvSpPr>
        <p:spPr>
          <a:xfrm>
            <a:off x="2419350" y="2806362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23"/>
          <p:cNvSpPr txBox="1">
            <a:spLocks noGrp="1"/>
          </p:cNvSpPr>
          <p:nvPr>
            <p:ph type="title" idx="4" hasCustomPrompt="1"/>
          </p:nvPr>
        </p:nvSpPr>
        <p:spPr>
          <a:xfrm>
            <a:off x="2419350" y="3438408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50" name="Google Shape;850;p23"/>
          <p:cNvSpPr txBox="1">
            <a:spLocks noGrp="1"/>
          </p:cNvSpPr>
          <p:nvPr>
            <p:ph type="subTitle" idx="5"/>
          </p:nvPr>
        </p:nvSpPr>
        <p:spPr>
          <a:xfrm>
            <a:off x="2419350" y="4139928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32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grpSp>
          <p:nvGrpSpPr>
            <p:cNvPr id="1192" name="Google Shape;1192;p32"/>
            <p:cNvGrpSpPr/>
            <p:nvPr/>
          </p:nvGrpSpPr>
          <p:grpSpPr>
            <a:xfrm>
              <a:off x="-45882" y="264667"/>
              <a:ext cx="9235764" cy="4615558"/>
              <a:chOff x="-45882" y="264667"/>
              <a:chExt cx="9235764" cy="4615558"/>
            </a:xfrm>
          </p:grpSpPr>
          <p:sp>
            <p:nvSpPr>
              <p:cNvPr id="1193" name="Google Shape;1193;p32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1" name="Google Shape;1211;p32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212" name="Google Shape;1212;p32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2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2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2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33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grpSp>
          <p:nvGrpSpPr>
            <p:cNvPr id="1218" name="Google Shape;1218;p33"/>
            <p:cNvGrpSpPr/>
            <p:nvPr/>
          </p:nvGrpSpPr>
          <p:grpSpPr>
            <a:xfrm>
              <a:off x="-45882" y="264667"/>
              <a:ext cx="9235764" cy="4615558"/>
              <a:chOff x="-45882" y="264667"/>
              <a:chExt cx="9235764" cy="4615558"/>
            </a:xfrm>
          </p:grpSpPr>
          <p:sp>
            <p:nvSpPr>
              <p:cNvPr id="1219" name="Google Shape;1219;p33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3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3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3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3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33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238" name="Google Shape;1238;p33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3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3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3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33"/>
          <p:cNvSpPr/>
          <p:nvPr/>
        </p:nvSpPr>
        <p:spPr>
          <a:xfrm rot="10800000">
            <a:off x="-1440059" y="3667581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3"/>
          <p:cNvSpPr/>
          <p:nvPr/>
        </p:nvSpPr>
        <p:spPr>
          <a:xfrm rot="10624310">
            <a:off x="357884" y="-197970"/>
            <a:ext cx="5695091" cy="3317414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3"/>
          <p:cNvSpPr/>
          <p:nvPr/>
        </p:nvSpPr>
        <p:spPr>
          <a:xfrm>
            <a:off x="7795916" y="-265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33"/>
          <p:cNvGrpSpPr/>
          <p:nvPr/>
        </p:nvGrpSpPr>
        <p:grpSpPr>
          <a:xfrm rot="332271">
            <a:off x="7518291" y="92463"/>
            <a:ext cx="261750" cy="237065"/>
            <a:chOff x="5029874" y="916721"/>
            <a:chExt cx="261758" cy="237072"/>
          </a:xfrm>
        </p:grpSpPr>
        <p:sp>
          <p:nvSpPr>
            <p:cNvPr id="1246" name="Google Shape;1246;p33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33"/>
          <p:cNvGrpSpPr/>
          <p:nvPr/>
        </p:nvGrpSpPr>
        <p:grpSpPr>
          <a:xfrm rot="-5526884">
            <a:off x="665330" y="4053412"/>
            <a:ext cx="261753" cy="237068"/>
            <a:chOff x="5029874" y="916721"/>
            <a:chExt cx="261758" cy="237072"/>
          </a:xfrm>
        </p:grpSpPr>
        <p:sp>
          <p:nvSpPr>
            <p:cNvPr id="1250" name="Google Shape;1250;p33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34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grpSp>
          <p:nvGrpSpPr>
            <p:cNvPr id="1255" name="Google Shape;1255;p34"/>
            <p:cNvGrpSpPr/>
            <p:nvPr/>
          </p:nvGrpSpPr>
          <p:grpSpPr>
            <a:xfrm>
              <a:off x="-45882" y="264667"/>
              <a:ext cx="9235764" cy="4615558"/>
              <a:chOff x="-45882" y="264667"/>
              <a:chExt cx="9235764" cy="4615558"/>
            </a:xfrm>
          </p:grpSpPr>
          <p:sp>
            <p:nvSpPr>
              <p:cNvPr id="1256" name="Google Shape;1256;p34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4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4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4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4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4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4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4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4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4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4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4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4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4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4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4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4" name="Google Shape;1274;p34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275" name="Google Shape;1275;p34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4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4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4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9" name="Google Shape;1279;p34"/>
          <p:cNvSpPr/>
          <p:nvPr/>
        </p:nvSpPr>
        <p:spPr>
          <a:xfrm rot="155292" flipH="1">
            <a:off x="1340777" y="-1889136"/>
            <a:ext cx="6462571" cy="3317402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4"/>
          <p:cNvSpPr/>
          <p:nvPr/>
        </p:nvSpPr>
        <p:spPr>
          <a:xfrm flipH="1">
            <a:off x="-609600" y="-9537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4"/>
          <p:cNvSpPr/>
          <p:nvPr/>
        </p:nvSpPr>
        <p:spPr>
          <a:xfrm>
            <a:off x="8046225" y="-9537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2" name="Google Shape;1282;p34"/>
          <p:cNvGrpSpPr/>
          <p:nvPr/>
        </p:nvGrpSpPr>
        <p:grpSpPr>
          <a:xfrm rot="10416589">
            <a:off x="8816318" y="1277463"/>
            <a:ext cx="261762" cy="237075"/>
            <a:chOff x="5029874" y="916721"/>
            <a:chExt cx="261758" cy="237072"/>
          </a:xfrm>
        </p:grpSpPr>
        <p:sp>
          <p:nvSpPr>
            <p:cNvPr id="1283" name="Google Shape;1283;p34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34"/>
          <p:cNvGrpSpPr/>
          <p:nvPr/>
        </p:nvGrpSpPr>
        <p:grpSpPr>
          <a:xfrm rot="-1642488">
            <a:off x="1198631" y="94811"/>
            <a:ext cx="248635" cy="230445"/>
            <a:chOff x="1303624" y="1469977"/>
            <a:chExt cx="248640" cy="230449"/>
          </a:xfrm>
        </p:grpSpPr>
        <p:sp>
          <p:nvSpPr>
            <p:cNvPr id="1287" name="Google Shape;1287;p34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8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256" name="Google Shape;256;p8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275;p8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276" name="Google Shape;276;p8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0" name="Google Shape;280;p8"/>
          <p:cNvSpPr/>
          <p:nvPr/>
        </p:nvSpPr>
        <p:spPr>
          <a:xfrm>
            <a:off x="6733846" y="3208675"/>
            <a:ext cx="2443413" cy="1934868"/>
          </a:xfrm>
          <a:custGeom>
            <a:avLst/>
            <a:gdLst/>
            <a:ahLst/>
            <a:cxnLst/>
            <a:rect l="l" t="t" r="r" b="b"/>
            <a:pathLst>
              <a:path w="54865" h="43446" extrusionOk="0">
                <a:moveTo>
                  <a:pt x="54082" y="1"/>
                </a:moveTo>
                <a:cubicBezTo>
                  <a:pt x="51449" y="1"/>
                  <a:pt x="48814" y="382"/>
                  <a:pt x="46268" y="1119"/>
                </a:cubicBezTo>
                <a:cubicBezTo>
                  <a:pt x="45839" y="1250"/>
                  <a:pt x="45387" y="1381"/>
                  <a:pt x="44958" y="1536"/>
                </a:cubicBezTo>
                <a:cubicBezTo>
                  <a:pt x="40505" y="3060"/>
                  <a:pt x="36445" y="5703"/>
                  <a:pt x="33350" y="9239"/>
                </a:cubicBezTo>
                <a:cubicBezTo>
                  <a:pt x="33231" y="9370"/>
                  <a:pt x="33111" y="9513"/>
                  <a:pt x="32992" y="9656"/>
                </a:cubicBezTo>
                <a:cubicBezTo>
                  <a:pt x="31802" y="11085"/>
                  <a:pt x="30754" y="12644"/>
                  <a:pt x="29909" y="14359"/>
                </a:cubicBezTo>
                <a:cubicBezTo>
                  <a:pt x="29421" y="15347"/>
                  <a:pt x="28992" y="16359"/>
                  <a:pt x="28575" y="17371"/>
                </a:cubicBezTo>
                <a:cubicBezTo>
                  <a:pt x="28528" y="17502"/>
                  <a:pt x="28468" y="17633"/>
                  <a:pt x="28409" y="17788"/>
                </a:cubicBezTo>
                <a:cubicBezTo>
                  <a:pt x="27361" y="20371"/>
                  <a:pt x="26337" y="22967"/>
                  <a:pt x="24587" y="25110"/>
                </a:cubicBezTo>
                <a:cubicBezTo>
                  <a:pt x="24468" y="25241"/>
                  <a:pt x="24360" y="25372"/>
                  <a:pt x="24241" y="25503"/>
                </a:cubicBezTo>
                <a:cubicBezTo>
                  <a:pt x="24110" y="25658"/>
                  <a:pt x="23991" y="25789"/>
                  <a:pt x="23848" y="25920"/>
                </a:cubicBezTo>
                <a:cubicBezTo>
                  <a:pt x="20122" y="29789"/>
                  <a:pt x="14490" y="31277"/>
                  <a:pt x="9525" y="33635"/>
                </a:cubicBezTo>
                <a:cubicBezTo>
                  <a:pt x="9239" y="33766"/>
                  <a:pt x="8954" y="33897"/>
                  <a:pt x="8668" y="34052"/>
                </a:cubicBezTo>
                <a:cubicBezTo>
                  <a:pt x="6608" y="35087"/>
                  <a:pt x="4679" y="36314"/>
                  <a:pt x="3096" y="37981"/>
                </a:cubicBezTo>
                <a:cubicBezTo>
                  <a:pt x="2036" y="39076"/>
                  <a:pt x="1203" y="40374"/>
                  <a:pt x="596" y="41755"/>
                </a:cubicBezTo>
                <a:cubicBezTo>
                  <a:pt x="548" y="41898"/>
                  <a:pt x="488" y="42029"/>
                  <a:pt x="429" y="42172"/>
                </a:cubicBezTo>
                <a:cubicBezTo>
                  <a:pt x="262" y="42600"/>
                  <a:pt x="119" y="43017"/>
                  <a:pt x="0" y="43434"/>
                </a:cubicBezTo>
                <a:lnTo>
                  <a:pt x="51971" y="43446"/>
                </a:lnTo>
                <a:lnTo>
                  <a:pt x="54864" y="43446"/>
                </a:lnTo>
                <a:lnTo>
                  <a:pt x="54864" y="41755"/>
                </a:lnTo>
                <a:lnTo>
                  <a:pt x="54864" y="34052"/>
                </a:lnTo>
                <a:lnTo>
                  <a:pt x="54864" y="25503"/>
                </a:lnTo>
                <a:lnTo>
                  <a:pt x="54864" y="17800"/>
                </a:lnTo>
                <a:lnTo>
                  <a:pt x="54864" y="9263"/>
                </a:lnTo>
                <a:lnTo>
                  <a:pt x="54864" y="1548"/>
                </a:lnTo>
                <a:lnTo>
                  <a:pt x="54864" y="12"/>
                </a:lnTo>
                <a:cubicBezTo>
                  <a:pt x="54604" y="4"/>
                  <a:pt x="54343" y="1"/>
                  <a:pt x="54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8"/>
          <p:cNvSpPr/>
          <p:nvPr/>
        </p:nvSpPr>
        <p:spPr>
          <a:xfrm rot="10188304">
            <a:off x="1790670" y="529053"/>
            <a:ext cx="6440719" cy="4100122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8"/>
          <p:cNvSpPr/>
          <p:nvPr/>
        </p:nvSpPr>
        <p:spPr>
          <a:xfrm flipH="1">
            <a:off x="-718856" y="-265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8"/>
          <p:cNvGrpSpPr/>
          <p:nvPr/>
        </p:nvGrpSpPr>
        <p:grpSpPr>
          <a:xfrm rot="3114235">
            <a:off x="1867134" y="2804101"/>
            <a:ext cx="248647" cy="230456"/>
            <a:chOff x="1303624" y="1469977"/>
            <a:chExt cx="248640" cy="230449"/>
          </a:xfrm>
        </p:grpSpPr>
        <p:sp>
          <p:nvSpPr>
            <p:cNvPr id="284" name="Google Shape;284;p8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8"/>
          <p:cNvGrpSpPr/>
          <p:nvPr/>
        </p:nvGrpSpPr>
        <p:grpSpPr>
          <a:xfrm rot="-10639741">
            <a:off x="7525734" y="4057581"/>
            <a:ext cx="261755" cy="237069"/>
            <a:chOff x="5029874" y="916721"/>
            <a:chExt cx="261758" cy="237072"/>
          </a:xfrm>
        </p:grpSpPr>
        <p:sp>
          <p:nvSpPr>
            <p:cNvPr id="288" name="Google Shape;288;p8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8"/>
          <p:cNvSpPr txBox="1">
            <a:spLocks noGrp="1"/>
          </p:cNvSpPr>
          <p:nvPr>
            <p:ph type="title"/>
          </p:nvPr>
        </p:nvSpPr>
        <p:spPr>
          <a:xfrm>
            <a:off x="2017275" y="1330225"/>
            <a:ext cx="5109300" cy="23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9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294" name="Google Shape;294;p9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9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314" name="Google Shape;314;p9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8" name="Google Shape;318;p9"/>
          <p:cNvSpPr/>
          <p:nvPr/>
        </p:nvSpPr>
        <p:spPr>
          <a:xfrm flipH="1">
            <a:off x="0" y="-12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 rot="10800000" flipH="1">
            <a:off x="7436625" y="3722163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/>
          <p:nvPr/>
        </p:nvSpPr>
        <p:spPr>
          <a:xfrm>
            <a:off x="1963331" y="529048"/>
            <a:ext cx="4733588" cy="4085403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2879800" y="1532350"/>
            <a:ext cx="33843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2879900" y="2633125"/>
            <a:ext cx="33843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1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347" name="Google Shape;347;p11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" name="Google Shape;366;p11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367" name="Google Shape;367;p11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371;p11"/>
          <p:cNvSpPr/>
          <p:nvPr/>
        </p:nvSpPr>
        <p:spPr>
          <a:xfrm rot="9745136" flipH="1">
            <a:off x="1143456" y="654130"/>
            <a:ext cx="6857198" cy="4100083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 flipH="1">
            <a:off x="-508225" y="3208675"/>
            <a:ext cx="2443413" cy="1934868"/>
          </a:xfrm>
          <a:custGeom>
            <a:avLst/>
            <a:gdLst/>
            <a:ahLst/>
            <a:cxnLst/>
            <a:rect l="l" t="t" r="r" b="b"/>
            <a:pathLst>
              <a:path w="54865" h="43446" extrusionOk="0">
                <a:moveTo>
                  <a:pt x="54082" y="1"/>
                </a:moveTo>
                <a:cubicBezTo>
                  <a:pt x="51449" y="1"/>
                  <a:pt x="48814" y="382"/>
                  <a:pt x="46268" y="1119"/>
                </a:cubicBezTo>
                <a:cubicBezTo>
                  <a:pt x="45839" y="1250"/>
                  <a:pt x="45387" y="1381"/>
                  <a:pt x="44958" y="1536"/>
                </a:cubicBezTo>
                <a:cubicBezTo>
                  <a:pt x="40505" y="3060"/>
                  <a:pt x="36445" y="5703"/>
                  <a:pt x="33350" y="9239"/>
                </a:cubicBezTo>
                <a:cubicBezTo>
                  <a:pt x="33231" y="9370"/>
                  <a:pt x="33111" y="9513"/>
                  <a:pt x="32992" y="9656"/>
                </a:cubicBezTo>
                <a:cubicBezTo>
                  <a:pt x="31802" y="11085"/>
                  <a:pt x="30754" y="12644"/>
                  <a:pt x="29909" y="14359"/>
                </a:cubicBezTo>
                <a:cubicBezTo>
                  <a:pt x="29421" y="15347"/>
                  <a:pt x="28992" y="16359"/>
                  <a:pt x="28575" y="17371"/>
                </a:cubicBezTo>
                <a:cubicBezTo>
                  <a:pt x="28528" y="17502"/>
                  <a:pt x="28468" y="17633"/>
                  <a:pt x="28409" y="17788"/>
                </a:cubicBezTo>
                <a:cubicBezTo>
                  <a:pt x="27361" y="20371"/>
                  <a:pt x="26337" y="22967"/>
                  <a:pt x="24587" y="25110"/>
                </a:cubicBezTo>
                <a:cubicBezTo>
                  <a:pt x="24468" y="25241"/>
                  <a:pt x="24360" y="25372"/>
                  <a:pt x="24241" y="25503"/>
                </a:cubicBezTo>
                <a:cubicBezTo>
                  <a:pt x="24110" y="25658"/>
                  <a:pt x="23991" y="25789"/>
                  <a:pt x="23848" y="25920"/>
                </a:cubicBezTo>
                <a:cubicBezTo>
                  <a:pt x="20122" y="29789"/>
                  <a:pt x="14490" y="31277"/>
                  <a:pt x="9525" y="33635"/>
                </a:cubicBezTo>
                <a:cubicBezTo>
                  <a:pt x="9239" y="33766"/>
                  <a:pt x="8954" y="33897"/>
                  <a:pt x="8668" y="34052"/>
                </a:cubicBezTo>
                <a:cubicBezTo>
                  <a:pt x="6608" y="35087"/>
                  <a:pt x="4679" y="36314"/>
                  <a:pt x="3096" y="37981"/>
                </a:cubicBezTo>
                <a:cubicBezTo>
                  <a:pt x="2036" y="39076"/>
                  <a:pt x="1203" y="40374"/>
                  <a:pt x="596" y="41755"/>
                </a:cubicBezTo>
                <a:cubicBezTo>
                  <a:pt x="548" y="41898"/>
                  <a:pt x="488" y="42029"/>
                  <a:pt x="429" y="42172"/>
                </a:cubicBezTo>
                <a:cubicBezTo>
                  <a:pt x="262" y="42600"/>
                  <a:pt x="119" y="43017"/>
                  <a:pt x="0" y="43434"/>
                </a:cubicBezTo>
                <a:lnTo>
                  <a:pt x="51971" y="43446"/>
                </a:lnTo>
                <a:lnTo>
                  <a:pt x="54864" y="43446"/>
                </a:lnTo>
                <a:lnTo>
                  <a:pt x="54864" y="41755"/>
                </a:lnTo>
                <a:lnTo>
                  <a:pt x="54864" y="34052"/>
                </a:lnTo>
                <a:lnTo>
                  <a:pt x="54864" y="25503"/>
                </a:lnTo>
                <a:lnTo>
                  <a:pt x="54864" y="17800"/>
                </a:lnTo>
                <a:lnTo>
                  <a:pt x="54864" y="9263"/>
                </a:lnTo>
                <a:lnTo>
                  <a:pt x="54864" y="1548"/>
                </a:lnTo>
                <a:lnTo>
                  <a:pt x="54864" y="12"/>
                </a:lnTo>
                <a:cubicBezTo>
                  <a:pt x="54604" y="4"/>
                  <a:pt x="54343" y="1"/>
                  <a:pt x="54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 rot="1882336">
            <a:off x="7144861" y="-261737"/>
            <a:ext cx="2877701" cy="1755409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11"/>
          <p:cNvGrpSpPr/>
          <p:nvPr/>
        </p:nvGrpSpPr>
        <p:grpSpPr>
          <a:xfrm>
            <a:off x="2760749" y="3918227"/>
            <a:ext cx="248640" cy="230449"/>
            <a:chOff x="1303624" y="1469977"/>
            <a:chExt cx="248640" cy="230449"/>
          </a:xfrm>
        </p:grpSpPr>
        <p:sp>
          <p:nvSpPr>
            <p:cNvPr id="375" name="Google Shape;375;p11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1"/>
          <p:cNvGrpSpPr/>
          <p:nvPr/>
        </p:nvGrpSpPr>
        <p:grpSpPr>
          <a:xfrm rot="5139848">
            <a:off x="3239376" y="862756"/>
            <a:ext cx="262528" cy="236836"/>
            <a:chOff x="1296285" y="4639461"/>
            <a:chExt cx="262538" cy="236845"/>
          </a:xfrm>
        </p:grpSpPr>
        <p:sp>
          <p:nvSpPr>
            <p:cNvPr id="379" name="Google Shape;379;p11"/>
            <p:cNvSpPr/>
            <p:nvPr/>
          </p:nvSpPr>
          <p:spPr>
            <a:xfrm>
              <a:off x="1443188" y="4792177"/>
              <a:ext cx="115635" cy="84130"/>
            </a:xfrm>
            <a:custGeom>
              <a:avLst/>
              <a:gdLst/>
              <a:ahLst/>
              <a:cxnLst/>
              <a:rect l="l" t="t" r="r" b="b"/>
              <a:pathLst>
                <a:path w="3561" h="2591" extrusionOk="0">
                  <a:moveTo>
                    <a:pt x="2608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8" y="1072"/>
                    <a:pt x="1" y="1882"/>
                    <a:pt x="322" y="2323"/>
                  </a:cubicBezTo>
                  <a:cubicBezTo>
                    <a:pt x="445" y="2504"/>
                    <a:pt x="670" y="2590"/>
                    <a:pt x="950" y="2590"/>
                  </a:cubicBezTo>
                  <a:cubicBezTo>
                    <a:pt x="1351" y="2590"/>
                    <a:pt x="1863" y="2414"/>
                    <a:pt x="2346" y="2085"/>
                  </a:cubicBezTo>
                  <a:cubicBezTo>
                    <a:pt x="3144" y="1513"/>
                    <a:pt x="3561" y="691"/>
                    <a:pt x="3251" y="263"/>
                  </a:cubicBezTo>
                  <a:cubicBezTo>
                    <a:pt x="3123" y="86"/>
                    <a:pt x="2892" y="0"/>
                    <a:pt x="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1296285" y="4766524"/>
              <a:ext cx="115635" cy="84000"/>
            </a:xfrm>
            <a:custGeom>
              <a:avLst/>
              <a:gdLst/>
              <a:ahLst/>
              <a:cxnLst/>
              <a:rect l="l" t="t" r="r" b="b"/>
              <a:pathLst>
                <a:path w="3561" h="2587" extrusionOk="0">
                  <a:moveTo>
                    <a:pt x="2600" y="1"/>
                  </a:moveTo>
                  <a:cubicBezTo>
                    <a:pt x="2197" y="1"/>
                    <a:pt x="1692" y="172"/>
                    <a:pt x="1227" y="505"/>
                  </a:cubicBezTo>
                  <a:cubicBezTo>
                    <a:pt x="417" y="1065"/>
                    <a:pt x="1" y="1886"/>
                    <a:pt x="322" y="2315"/>
                  </a:cubicBezTo>
                  <a:cubicBezTo>
                    <a:pt x="451" y="2498"/>
                    <a:pt x="682" y="2586"/>
                    <a:pt x="966" y="2586"/>
                  </a:cubicBezTo>
                  <a:cubicBezTo>
                    <a:pt x="1367" y="2586"/>
                    <a:pt x="1873" y="2411"/>
                    <a:pt x="2346" y="2077"/>
                  </a:cubicBezTo>
                  <a:cubicBezTo>
                    <a:pt x="3144" y="1517"/>
                    <a:pt x="3561" y="696"/>
                    <a:pt x="3251" y="267"/>
                  </a:cubicBezTo>
                  <a:cubicBezTo>
                    <a:pt x="3122" y="88"/>
                    <a:pt x="2887" y="1"/>
                    <a:pt x="2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1368957" y="463946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3" y="0"/>
                  </a:moveTo>
                  <a:cubicBezTo>
                    <a:pt x="2200" y="0"/>
                    <a:pt x="1695" y="173"/>
                    <a:pt x="1227" y="501"/>
                  </a:cubicBezTo>
                  <a:cubicBezTo>
                    <a:pt x="418" y="1073"/>
                    <a:pt x="1" y="1882"/>
                    <a:pt x="310" y="2323"/>
                  </a:cubicBezTo>
                  <a:cubicBezTo>
                    <a:pt x="433" y="2500"/>
                    <a:pt x="660" y="2585"/>
                    <a:pt x="942" y="2585"/>
                  </a:cubicBezTo>
                  <a:cubicBezTo>
                    <a:pt x="1342" y="2585"/>
                    <a:pt x="1853" y="2413"/>
                    <a:pt x="2335" y="2085"/>
                  </a:cubicBezTo>
                  <a:cubicBezTo>
                    <a:pt x="3144" y="1513"/>
                    <a:pt x="3561" y="692"/>
                    <a:pt x="3251" y="263"/>
                  </a:cubicBezTo>
                  <a:cubicBezTo>
                    <a:pt x="3118" y="86"/>
                    <a:pt x="2886" y="0"/>
                    <a:pt x="2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1"/>
          <p:cNvGrpSpPr/>
          <p:nvPr/>
        </p:nvGrpSpPr>
        <p:grpSpPr>
          <a:xfrm>
            <a:off x="7447005" y="1389699"/>
            <a:ext cx="262538" cy="237105"/>
            <a:chOff x="5008605" y="4266749"/>
            <a:chExt cx="262538" cy="237105"/>
          </a:xfrm>
        </p:grpSpPr>
        <p:sp>
          <p:nvSpPr>
            <p:cNvPr id="383" name="Google Shape;383;p11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11"/>
          <p:cNvSpPr txBox="1">
            <a:spLocks noGrp="1"/>
          </p:cNvSpPr>
          <p:nvPr>
            <p:ph type="title" hasCustomPrompt="1"/>
          </p:nvPr>
        </p:nvSpPr>
        <p:spPr>
          <a:xfrm flipH="1">
            <a:off x="1571625" y="1704975"/>
            <a:ext cx="6000600" cy="13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7" name="Google Shape;387;p11"/>
          <p:cNvSpPr txBox="1">
            <a:spLocks noGrp="1"/>
          </p:cNvSpPr>
          <p:nvPr>
            <p:ph type="subTitle" idx="1"/>
          </p:nvPr>
        </p:nvSpPr>
        <p:spPr>
          <a:xfrm>
            <a:off x="1571750" y="3057525"/>
            <a:ext cx="600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14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433" name="Google Shape;433;p14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452;p14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453" name="Google Shape;453;p14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7" name="Google Shape;457;p14"/>
          <p:cNvSpPr/>
          <p:nvPr/>
        </p:nvSpPr>
        <p:spPr>
          <a:xfrm rot="2012223" flipH="1">
            <a:off x="2023091" y="-25890"/>
            <a:ext cx="5210585" cy="4394960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14"/>
          <p:cNvGrpSpPr/>
          <p:nvPr/>
        </p:nvGrpSpPr>
        <p:grpSpPr>
          <a:xfrm>
            <a:off x="2759224" y="3387677"/>
            <a:ext cx="248640" cy="230449"/>
            <a:chOff x="1303624" y="1469977"/>
            <a:chExt cx="248640" cy="230449"/>
          </a:xfrm>
        </p:grpSpPr>
        <p:sp>
          <p:nvSpPr>
            <p:cNvPr id="459" name="Google Shape;459;p14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4"/>
          <p:cNvGrpSpPr/>
          <p:nvPr/>
        </p:nvGrpSpPr>
        <p:grpSpPr>
          <a:xfrm>
            <a:off x="5356180" y="3975899"/>
            <a:ext cx="262538" cy="237105"/>
            <a:chOff x="5008605" y="4266749"/>
            <a:chExt cx="262538" cy="237105"/>
          </a:xfrm>
        </p:grpSpPr>
        <p:sp>
          <p:nvSpPr>
            <p:cNvPr id="463" name="Google Shape;463;p14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14"/>
          <p:cNvGrpSpPr/>
          <p:nvPr/>
        </p:nvGrpSpPr>
        <p:grpSpPr>
          <a:xfrm rot="-7254288">
            <a:off x="5056374" y="697352"/>
            <a:ext cx="261752" cy="237066"/>
            <a:chOff x="5029874" y="916721"/>
            <a:chExt cx="261758" cy="237072"/>
          </a:xfrm>
        </p:grpSpPr>
        <p:sp>
          <p:nvSpPr>
            <p:cNvPr id="467" name="Google Shape;467;p14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4"/>
          <p:cNvGrpSpPr/>
          <p:nvPr/>
        </p:nvGrpSpPr>
        <p:grpSpPr>
          <a:xfrm>
            <a:off x="-30193" y="3661570"/>
            <a:ext cx="2886188" cy="1552358"/>
            <a:chOff x="-30193" y="3661570"/>
            <a:chExt cx="2886188" cy="1552358"/>
          </a:xfrm>
        </p:grpSpPr>
        <p:sp>
          <p:nvSpPr>
            <p:cNvPr id="471" name="Google Shape;471;p14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4"/>
          <p:cNvSpPr/>
          <p:nvPr/>
        </p:nvSpPr>
        <p:spPr>
          <a:xfrm>
            <a:off x="6976151" y="-2651"/>
            <a:ext cx="2268672" cy="116353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ctrTitle"/>
          </p:nvPr>
        </p:nvSpPr>
        <p:spPr>
          <a:xfrm>
            <a:off x="2444550" y="2966775"/>
            <a:ext cx="42549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1"/>
          </p:nvPr>
        </p:nvSpPr>
        <p:spPr>
          <a:xfrm>
            <a:off x="2444550" y="1241550"/>
            <a:ext cx="42549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15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478" name="Google Shape;478;p15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15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498" name="Google Shape;498;p15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2" name="Google Shape;502;p15"/>
          <p:cNvSpPr/>
          <p:nvPr/>
        </p:nvSpPr>
        <p:spPr>
          <a:xfrm>
            <a:off x="6733846" y="3208675"/>
            <a:ext cx="2443413" cy="1934868"/>
          </a:xfrm>
          <a:custGeom>
            <a:avLst/>
            <a:gdLst/>
            <a:ahLst/>
            <a:cxnLst/>
            <a:rect l="l" t="t" r="r" b="b"/>
            <a:pathLst>
              <a:path w="54865" h="43446" extrusionOk="0">
                <a:moveTo>
                  <a:pt x="54082" y="1"/>
                </a:moveTo>
                <a:cubicBezTo>
                  <a:pt x="51449" y="1"/>
                  <a:pt x="48814" y="382"/>
                  <a:pt x="46268" y="1119"/>
                </a:cubicBezTo>
                <a:cubicBezTo>
                  <a:pt x="45839" y="1250"/>
                  <a:pt x="45387" y="1381"/>
                  <a:pt x="44958" y="1536"/>
                </a:cubicBezTo>
                <a:cubicBezTo>
                  <a:pt x="40505" y="3060"/>
                  <a:pt x="36445" y="5703"/>
                  <a:pt x="33350" y="9239"/>
                </a:cubicBezTo>
                <a:cubicBezTo>
                  <a:pt x="33231" y="9370"/>
                  <a:pt x="33111" y="9513"/>
                  <a:pt x="32992" y="9656"/>
                </a:cubicBezTo>
                <a:cubicBezTo>
                  <a:pt x="31802" y="11085"/>
                  <a:pt x="30754" y="12644"/>
                  <a:pt x="29909" y="14359"/>
                </a:cubicBezTo>
                <a:cubicBezTo>
                  <a:pt x="29421" y="15347"/>
                  <a:pt x="28992" y="16359"/>
                  <a:pt x="28575" y="17371"/>
                </a:cubicBezTo>
                <a:cubicBezTo>
                  <a:pt x="28528" y="17502"/>
                  <a:pt x="28468" y="17633"/>
                  <a:pt x="28409" y="17788"/>
                </a:cubicBezTo>
                <a:cubicBezTo>
                  <a:pt x="27361" y="20371"/>
                  <a:pt x="26337" y="22967"/>
                  <a:pt x="24587" y="25110"/>
                </a:cubicBezTo>
                <a:cubicBezTo>
                  <a:pt x="24468" y="25241"/>
                  <a:pt x="24360" y="25372"/>
                  <a:pt x="24241" y="25503"/>
                </a:cubicBezTo>
                <a:cubicBezTo>
                  <a:pt x="24110" y="25658"/>
                  <a:pt x="23991" y="25789"/>
                  <a:pt x="23848" y="25920"/>
                </a:cubicBezTo>
                <a:cubicBezTo>
                  <a:pt x="20122" y="29789"/>
                  <a:pt x="14490" y="31277"/>
                  <a:pt x="9525" y="33635"/>
                </a:cubicBezTo>
                <a:cubicBezTo>
                  <a:pt x="9239" y="33766"/>
                  <a:pt x="8954" y="33897"/>
                  <a:pt x="8668" y="34052"/>
                </a:cubicBezTo>
                <a:cubicBezTo>
                  <a:pt x="6608" y="35087"/>
                  <a:pt x="4679" y="36314"/>
                  <a:pt x="3096" y="37981"/>
                </a:cubicBezTo>
                <a:cubicBezTo>
                  <a:pt x="2036" y="39076"/>
                  <a:pt x="1203" y="40374"/>
                  <a:pt x="596" y="41755"/>
                </a:cubicBezTo>
                <a:cubicBezTo>
                  <a:pt x="548" y="41898"/>
                  <a:pt x="488" y="42029"/>
                  <a:pt x="429" y="42172"/>
                </a:cubicBezTo>
                <a:cubicBezTo>
                  <a:pt x="262" y="42600"/>
                  <a:pt x="119" y="43017"/>
                  <a:pt x="0" y="43434"/>
                </a:cubicBezTo>
                <a:lnTo>
                  <a:pt x="51971" y="43446"/>
                </a:lnTo>
                <a:lnTo>
                  <a:pt x="54864" y="43446"/>
                </a:lnTo>
                <a:lnTo>
                  <a:pt x="54864" y="41755"/>
                </a:lnTo>
                <a:lnTo>
                  <a:pt x="54864" y="34052"/>
                </a:lnTo>
                <a:lnTo>
                  <a:pt x="54864" y="25503"/>
                </a:lnTo>
                <a:lnTo>
                  <a:pt x="54864" y="17800"/>
                </a:lnTo>
                <a:lnTo>
                  <a:pt x="54864" y="9263"/>
                </a:lnTo>
                <a:lnTo>
                  <a:pt x="54864" y="1548"/>
                </a:lnTo>
                <a:lnTo>
                  <a:pt x="54864" y="12"/>
                </a:lnTo>
                <a:cubicBezTo>
                  <a:pt x="54604" y="4"/>
                  <a:pt x="54343" y="1"/>
                  <a:pt x="54082" y="1"/>
                </a:cubicBezTo>
                <a:close/>
              </a:path>
            </a:pathLst>
          </a:custGeom>
          <a:solidFill>
            <a:srgbClr val="8C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5"/>
          <p:cNvSpPr/>
          <p:nvPr/>
        </p:nvSpPr>
        <p:spPr>
          <a:xfrm flipH="1">
            <a:off x="-4" y="3208675"/>
            <a:ext cx="2443413" cy="1934868"/>
          </a:xfrm>
          <a:custGeom>
            <a:avLst/>
            <a:gdLst/>
            <a:ahLst/>
            <a:cxnLst/>
            <a:rect l="l" t="t" r="r" b="b"/>
            <a:pathLst>
              <a:path w="54865" h="43446" extrusionOk="0">
                <a:moveTo>
                  <a:pt x="54082" y="1"/>
                </a:moveTo>
                <a:cubicBezTo>
                  <a:pt x="51449" y="1"/>
                  <a:pt x="48814" y="382"/>
                  <a:pt x="46268" y="1119"/>
                </a:cubicBezTo>
                <a:cubicBezTo>
                  <a:pt x="45839" y="1250"/>
                  <a:pt x="45387" y="1381"/>
                  <a:pt x="44958" y="1536"/>
                </a:cubicBezTo>
                <a:cubicBezTo>
                  <a:pt x="40505" y="3060"/>
                  <a:pt x="36445" y="5703"/>
                  <a:pt x="33350" y="9239"/>
                </a:cubicBezTo>
                <a:cubicBezTo>
                  <a:pt x="33231" y="9370"/>
                  <a:pt x="33111" y="9513"/>
                  <a:pt x="32992" y="9656"/>
                </a:cubicBezTo>
                <a:cubicBezTo>
                  <a:pt x="31802" y="11085"/>
                  <a:pt x="30754" y="12644"/>
                  <a:pt x="29909" y="14359"/>
                </a:cubicBezTo>
                <a:cubicBezTo>
                  <a:pt x="29421" y="15347"/>
                  <a:pt x="28992" y="16359"/>
                  <a:pt x="28575" y="17371"/>
                </a:cubicBezTo>
                <a:cubicBezTo>
                  <a:pt x="28528" y="17502"/>
                  <a:pt x="28468" y="17633"/>
                  <a:pt x="28409" y="17788"/>
                </a:cubicBezTo>
                <a:cubicBezTo>
                  <a:pt x="27361" y="20371"/>
                  <a:pt x="26337" y="22967"/>
                  <a:pt x="24587" y="25110"/>
                </a:cubicBezTo>
                <a:cubicBezTo>
                  <a:pt x="24468" y="25241"/>
                  <a:pt x="24360" y="25372"/>
                  <a:pt x="24241" y="25503"/>
                </a:cubicBezTo>
                <a:cubicBezTo>
                  <a:pt x="24110" y="25658"/>
                  <a:pt x="23991" y="25789"/>
                  <a:pt x="23848" y="25920"/>
                </a:cubicBezTo>
                <a:cubicBezTo>
                  <a:pt x="20122" y="29789"/>
                  <a:pt x="14490" y="31277"/>
                  <a:pt x="9525" y="33635"/>
                </a:cubicBezTo>
                <a:cubicBezTo>
                  <a:pt x="9239" y="33766"/>
                  <a:pt x="8954" y="33897"/>
                  <a:pt x="8668" y="34052"/>
                </a:cubicBezTo>
                <a:cubicBezTo>
                  <a:pt x="6608" y="35087"/>
                  <a:pt x="4679" y="36314"/>
                  <a:pt x="3096" y="37981"/>
                </a:cubicBezTo>
                <a:cubicBezTo>
                  <a:pt x="2036" y="39076"/>
                  <a:pt x="1203" y="40374"/>
                  <a:pt x="596" y="41755"/>
                </a:cubicBezTo>
                <a:cubicBezTo>
                  <a:pt x="548" y="41898"/>
                  <a:pt x="488" y="42029"/>
                  <a:pt x="429" y="42172"/>
                </a:cubicBezTo>
                <a:cubicBezTo>
                  <a:pt x="262" y="42600"/>
                  <a:pt x="119" y="43017"/>
                  <a:pt x="0" y="43434"/>
                </a:cubicBezTo>
                <a:lnTo>
                  <a:pt x="51971" y="43446"/>
                </a:lnTo>
                <a:lnTo>
                  <a:pt x="54864" y="43446"/>
                </a:lnTo>
                <a:lnTo>
                  <a:pt x="54864" y="41755"/>
                </a:lnTo>
                <a:lnTo>
                  <a:pt x="54864" y="34052"/>
                </a:lnTo>
                <a:lnTo>
                  <a:pt x="54864" y="25503"/>
                </a:lnTo>
                <a:lnTo>
                  <a:pt x="54864" y="17800"/>
                </a:lnTo>
                <a:lnTo>
                  <a:pt x="54864" y="9263"/>
                </a:lnTo>
                <a:lnTo>
                  <a:pt x="54864" y="1548"/>
                </a:lnTo>
                <a:lnTo>
                  <a:pt x="54864" y="12"/>
                </a:lnTo>
                <a:cubicBezTo>
                  <a:pt x="54604" y="4"/>
                  <a:pt x="54343" y="1"/>
                  <a:pt x="540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5"/>
          <p:cNvSpPr/>
          <p:nvPr/>
        </p:nvSpPr>
        <p:spPr>
          <a:xfrm rot="10359296">
            <a:off x="2292988" y="-2959906"/>
            <a:ext cx="5987159" cy="4789231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15"/>
          <p:cNvGrpSpPr/>
          <p:nvPr/>
        </p:nvGrpSpPr>
        <p:grpSpPr>
          <a:xfrm rot="789313" flipH="1">
            <a:off x="2221310" y="96317"/>
            <a:ext cx="248651" cy="230460"/>
            <a:chOff x="1303624" y="1469977"/>
            <a:chExt cx="248640" cy="230449"/>
          </a:xfrm>
        </p:grpSpPr>
        <p:sp>
          <p:nvSpPr>
            <p:cNvPr id="506" name="Google Shape;506;p15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5"/>
          <p:cNvGrpSpPr/>
          <p:nvPr/>
        </p:nvGrpSpPr>
        <p:grpSpPr>
          <a:xfrm rot="4232149" flipH="1">
            <a:off x="4440812" y="1840659"/>
            <a:ext cx="262524" cy="237092"/>
            <a:chOff x="5008605" y="4266749"/>
            <a:chExt cx="262538" cy="237105"/>
          </a:xfrm>
        </p:grpSpPr>
        <p:sp>
          <p:nvSpPr>
            <p:cNvPr id="510" name="Google Shape;510;p15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15"/>
          <p:cNvGrpSpPr/>
          <p:nvPr/>
        </p:nvGrpSpPr>
        <p:grpSpPr>
          <a:xfrm rot="5400000" flipH="1">
            <a:off x="6973237" y="93009"/>
            <a:ext cx="261758" cy="237072"/>
            <a:chOff x="5029874" y="916721"/>
            <a:chExt cx="261758" cy="237072"/>
          </a:xfrm>
        </p:grpSpPr>
        <p:sp>
          <p:nvSpPr>
            <p:cNvPr id="514" name="Google Shape;514;p15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15"/>
          <p:cNvSpPr txBox="1">
            <a:spLocks noGrp="1"/>
          </p:cNvSpPr>
          <p:nvPr>
            <p:ph type="subTitle" idx="1"/>
          </p:nvPr>
        </p:nvSpPr>
        <p:spPr>
          <a:xfrm>
            <a:off x="2492925" y="2308219"/>
            <a:ext cx="4158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15"/>
          <p:cNvSpPr txBox="1">
            <a:spLocks noGrp="1"/>
          </p:cNvSpPr>
          <p:nvPr>
            <p:ph type="title"/>
          </p:nvPr>
        </p:nvSpPr>
        <p:spPr>
          <a:xfrm>
            <a:off x="2847650" y="369525"/>
            <a:ext cx="34488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 1">
  <p:cSld name="CUSTOM_7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18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611" name="Google Shape;611;p18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8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631" name="Google Shape;631;p18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5" name="Google Shape;635;p18"/>
          <p:cNvSpPr/>
          <p:nvPr/>
        </p:nvSpPr>
        <p:spPr>
          <a:xfrm rot="9644970">
            <a:off x="2045095" y="406887"/>
            <a:ext cx="5230310" cy="4411936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18"/>
          <p:cNvGrpSpPr/>
          <p:nvPr/>
        </p:nvGrpSpPr>
        <p:grpSpPr>
          <a:xfrm rot="7391751">
            <a:off x="3435200" y="702700"/>
            <a:ext cx="248638" cy="230448"/>
            <a:chOff x="1303624" y="1469977"/>
            <a:chExt cx="248640" cy="230449"/>
          </a:xfrm>
        </p:grpSpPr>
        <p:sp>
          <p:nvSpPr>
            <p:cNvPr id="637" name="Google Shape;637;p18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8"/>
          <p:cNvGrpSpPr/>
          <p:nvPr/>
        </p:nvGrpSpPr>
        <p:grpSpPr>
          <a:xfrm rot="9263597">
            <a:off x="6113065" y="1410400"/>
            <a:ext cx="262543" cy="237110"/>
            <a:chOff x="5008605" y="4266749"/>
            <a:chExt cx="262538" cy="237105"/>
          </a:xfrm>
        </p:grpSpPr>
        <p:sp>
          <p:nvSpPr>
            <p:cNvPr id="641" name="Google Shape;641;p18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18"/>
          <p:cNvGrpSpPr/>
          <p:nvPr/>
        </p:nvGrpSpPr>
        <p:grpSpPr>
          <a:xfrm rot="5103990">
            <a:off x="4703163" y="3991126"/>
            <a:ext cx="261759" cy="237074"/>
            <a:chOff x="5029874" y="916721"/>
            <a:chExt cx="261758" cy="237072"/>
          </a:xfrm>
        </p:grpSpPr>
        <p:sp>
          <p:nvSpPr>
            <p:cNvPr id="645" name="Google Shape;645;p18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18"/>
          <p:cNvGrpSpPr/>
          <p:nvPr/>
        </p:nvGrpSpPr>
        <p:grpSpPr>
          <a:xfrm rot="10800000">
            <a:off x="6453940" y="-16675"/>
            <a:ext cx="2886188" cy="1552358"/>
            <a:chOff x="-30193" y="3661570"/>
            <a:chExt cx="2886188" cy="1552358"/>
          </a:xfrm>
        </p:grpSpPr>
        <p:sp>
          <p:nvSpPr>
            <p:cNvPr id="649" name="Google Shape;649;p18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8"/>
          <p:cNvSpPr/>
          <p:nvPr/>
        </p:nvSpPr>
        <p:spPr>
          <a:xfrm rot="10800000">
            <a:off x="-69268" y="372398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/>
          </p:nvPr>
        </p:nvSpPr>
        <p:spPr>
          <a:xfrm>
            <a:off x="4567750" y="1869875"/>
            <a:ext cx="2186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1"/>
          </p:nvPr>
        </p:nvSpPr>
        <p:spPr>
          <a:xfrm>
            <a:off x="4567750" y="2612775"/>
            <a:ext cx="218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2" hasCustomPrompt="1"/>
          </p:nvPr>
        </p:nvSpPr>
        <p:spPr>
          <a:xfrm>
            <a:off x="2390150" y="1891350"/>
            <a:ext cx="18996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2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1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sp>
          <p:nvSpPr>
            <p:cNvPr id="745" name="Google Shape;745;p21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21"/>
          <p:cNvGrpSpPr/>
          <p:nvPr/>
        </p:nvGrpSpPr>
        <p:grpSpPr>
          <a:xfrm>
            <a:off x="121775" y="567481"/>
            <a:ext cx="266100" cy="4009938"/>
            <a:chOff x="45575" y="531075"/>
            <a:chExt cx="266100" cy="4009938"/>
          </a:xfrm>
        </p:grpSpPr>
        <p:sp>
          <p:nvSpPr>
            <p:cNvPr id="764" name="Google Shape;764;p21"/>
            <p:cNvSpPr/>
            <p:nvPr/>
          </p:nvSpPr>
          <p:spPr>
            <a:xfrm>
              <a:off x="45575" y="531075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45575" y="1779021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45575" y="3026967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45575" y="4274913"/>
              <a:ext cx="266100" cy="26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1"/>
          <p:cNvSpPr/>
          <p:nvPr/>
        </p:nvSpPr>
        <p:spPr>
          <a:xfrm rot="-155292">
            <a:off x="1340652" y="-1889136"/>
            <a:ext cx="6462571" cy="3317402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1"/>
          <p:cNvSpPr/>
          <p:nvPr/>
        </p:nvSpPr>
        <p:spPr>
          <a:xfrm>
            <a:off x="518494" y="-11712"/>
            <a:ext cx="14710" cy="5209389"/>
          </a:xfrm>
          <a:custGeom>
            <a:avLst/>
            <a:gdLst/>
            <a:ahLst/>
            <a:cxnLst/>
            <a:rect l="l" t="t" r="r" b="b"/>
            <a:pathLst>
              <a:path w="453" h="160437" extrusionOk="0">
                <a:moveTo>
                  <a:pt x="48" y="0"/>
                </a:moveTo>
                <a:lnTo>
                  <a:pt x="48" y="8716"/>
                </a:lnTo>
                <a:lnTo>
                  <a:pt x="48" y="18503"/>
                </a:lnTo>
                <a:lnTo>
                  <a:pt x="36" y="24515"/>
                </a:lnTo>
                <a:lnTo>
                  <a:pt x="36" y="32826"/>
                </a:lnTo>
                <a:lnTo>
                  <a:pt x="36" y="40303"/>
                </a:lnTo>
                <a:lnTo>
                  <a:pt x="36" y="48614"/>
                </a:lnTo>
                <a:lnTo>
                  <a:pt x="36" y="56114"/>
                </a:lnTo>
                <a:lnTo>
                  <a:pt x="36" y="64413"/>
                </a:lnTo>
                <a:lnTo>
                  <a:pt x="36" y="71902"/>
                </a:lnTo>
                <a:lnTo>
                  <a:pt x="36" y="80213"/>
                </a:lnTo>
                <a:lnTo>
                  <a:pt x="12" y="87702"/>
                </a:lnTo>
                <a:lnTo>
                  <a:pt x="12" y="96012"/>
                </a:lnTo>
                <a:lnTo>
                  <a:pt x="12" y="103501"/>
                </a:lnTo>
                <a:lnTo>
                  <a:pt x="12" y="119301"/>
                </a:lnTo>
                <a:lnTo>
                  <a:pt x="12" y="119706"/>
                </a:lnTo>
                <a:lnTo>
                  <a:pt x="12" y="135493"/>
                </a:lnTo>
                <a:lnTo>
                  <a:pt x="12" y="142994"/>
                </a:lnTo>
                <a:lnTo>
                  <a:pt x="12" y="151305"/>
                </a:lnTo>
                <a:lnTo>
                  <a:pt x="0" y="158806"/>
                </a:lnTo>
                <a:lnTo>
                  <a:pt x="0" y="160437"/>
                </a:lnTo>
                <a:lnTo>
                  <a:pt x="405" y="160437"/>
                </a:lnTo>
                <a:lnTo>
                  <a:pt x="405" y="158806"/>
                </a:lnTo>
                <a:lnTo>
                  <a:pt x="417" y="151305"/>
                </a:lnTo>
                <a:lnTo>
                  <a:pt x="417" y="142994"/>
                </a:lnTo>
                <a:lnTo>
                  <a:pt x="417" y="135493"/>
                </a:lnTo>
                <a:lnTo>
                  <a:pt x="417" y="119706"/>
                </a:lnTo>
                <a:lnTo>
                  <a:pt x="417" y="119301"/>
                </a:lnTo>
                <a:lnTo>
                  <a:pt x="417" y="103501"/>
                </a:lnTo>
                <a:lnTo>
                  <a:pt x="429" y="96012"/>
                </a:lnTo>
                <a:lnTo>
                  <a:pt x="429" y="87702"/>
                </a:lnTo>
                <a:lnTo>
                  <a:pt x="429" y="80213"/>
                </a:lnTo>
                <a:lnTo>
                  <a:pt x="429" y="71902"/>
                </a:lnTo>
                <a:lnTo>
                  <a:pt x="429" y="64413"/>
                </a:lnTo>
                <a:lnTo>
                  <a:pt x="429" y="56114"/>
                </a:lnTo>
                <a:lnTo>
                  <a:pt x="429" y="48614"/>
                </a:lnTo>
                <a:lnTo>
                  <a:pt x="429" y="40303"/>
                </a:lnTo>
                <a:lnTo>
                  <a:pt x="453" y="32826"/>
                </a:lnTo>
                <a:lnTo>
                  <a:pt x="453" y="24515"/>
                </a:lnTo>
                <a:lnTo>
                  <a:pt x="453" y="18657"/>
                </a:lnTo>
                <a:lnTo>
                  <a:pt x="453" y="8716"/>
                </a:lnTo>
                <a:lnTo>
                  <a:pt x="453" y="0"/>
                </a:lnTo>
                <a:close/>
              </a:path>
            </a:pathLst>
          </a:custGeom>
          <a:solidFill>
            <a:srgbClr val="CDC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title"/>
          </p:nvPr>
        </p:nvSpPr>
        <p:spPr>
          <a:xfrm>
            <a:off x="719800" y="369525"/>
            <a:ext cx="77043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/>
          <p:nvPr/>
        </p:nvSpPr>
        <p:spPr>
          <a:xfrm rot="10800000">
            <a:off x="-691825" y="3776338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1"/>
          <p:cNvSpPr/>
          <p:nvPr/>
        </p:nvSpPr>
        <p:spPr>
          <a:xfrm>
            <a:off x="8128325" y="-9537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21"/>
          <p:cNvGrpSpPr/>
          <p:nvPr/>
        </p:nvGrpSpPr>
        <p:grpSpPr>
          <a:xfrm rot="-10416589" flipH="1">
            <a:off x="8238370" y="582600"/>
            <a:ext cx="261762" cy="237075"/>
            <a:chOff x="5029874" y="916721"/>
            <a:chExt cx="261758" cy="237072"/>
          </a:xfrm>
        </p:grpSpPr>
        <p:sp>
          <p:nvSpPr>
            <p:cNvPr id="774" name="Google Shape;774;p21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1"/>
          <p:cNvGrpSpPr/>
          <p:nvPr/>
        </p:nvGrpSpPr>
        <p:grpSpPr>
          <a:xfrm rot="-10416589" flipH="1">
            <a:off x="583670" y="4336050"/>
            <a:ext cx="261762" cy="237075"/>
            <a:chOff x="5029874" y="916721"/>
            <a:chExt cx="261758" cy="237072"/>
          </a:xfrm>
        </p:grpSpPr>
        <p:sp>
          <p:nvSpPr>
            <p:cNvPr id="778" name="Google Shape;778;p21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9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31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4" r:id="rId8"/>
    <p:sldLayoutId id="2147483667" r:id="rId9"/>
    <p:sldLayoutId id="2147483669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7"/>
          <p:cNvSpPr txBox="1">
            <a:spLocks noGrp="1"/>
          </p:cNvSpPr>
          <p:nvPr>
            <p:ph type="ctrTitle"/>
          </p:nvPr>
        </p:nvSpPr>
        <p:spPr>
          <a:xfrm>
            <a:off x="2541478" y="863538"/>
            <a:ext cx="525405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8000" dirty="0"/>
              <a:t>Resiliencia</a:t>
            </a:r>
            <a:r>
              <a:rPr lang="es-ES_tradnl" sz="6600" dirty="0"/>
              <a:t> </a:t>
            </a:r>
          </a:p>
        </p:txBody>
      </p:sp>
      <p:sp>
        <p:nvSpPr>
          <p:cNvPr id="1300" name="Google Shape;1300;p37"/>
          <p:cNvSpPr/>
          <p:nvPr/>
        </p:nvSpPr>
        <p:spPr>
          <a:xfrm>
            <a:off x="-229311" y="5072"/>
            <a:ext cx="1254250" cy="1854557"/>
          </a:xfrm>
          <a:custGeom>
            <a:avLst/>
            <a:gdLst/>
            <a:ahLst/>
            <a:cxnLst/>
            <a:rect l="l" t="t" r="r" b="b"/>
            <a:pathLst>
              <a:path w="38625" h="57116" extrusionOk="0">
                <a:moveTo>
                  <a:pt x="33265" y="1"/>
                </a:moveTo>
                <a:cubicBezTo>
                  <a:pt x="33220" y="1"/>
                  <a:pt x="33174" y="16"/>
                  <a:pt x="33136" y="49"/>
                </a:cubicBezTo>
                <a:cubicBezTo>
                  <a:pt x="33052" y="120"/>
                  <a:pt x="33040" y="239"/>
                  <a:pt x="33112" y="334"/>
                </a:cubicBezTo>
                <a:cubicBezTo>
                  <a:pt x="33731" y="1013"/>
                  <a:pt x="34290" y="1763"/>
                  <a:pt x="34802" y="2549"/>
                </a:cubicBezTo>
                <a:cubicBezTo>
                  <a:pt x="34826" y="2608"/>
                  <a:pt x="34898" y="2632"/>
                  <a:pt x="34957" y="2632"/>
                </a:cubicBezTo>
                <a:cubicBezTo>
                  <a:pt x="35005" y="2632"/>
                  <a:pt x="35052" y="2620"/>
                  <a:pt x="35064" y="2608"/>
                </a:cubicBezTo>
                <a:cubicBezTo>
                  <a:pt x="35160" y="2549"/>
                  <a:pt x="35183" y="2418"/>
                  <a:pt x="35124" y="2323"/>
                </a:cubicBezTo>
                <a:cubicBezTo>
                  <a:pt x="34600" y="1525"/>
                  <a:pt x="34029" y="763"/>
                  <a:pt x="33409" y="61"/>
                </a:cubicBezTo>
                <a:cubicBezTo>
                  <a:pt x="33371" y="22"/>
                  <a:pt x="33318" y="1"/>
                  <a:pt x="33265" y="1"/>
                </a:cubicBezTo>
                <a:close/>
                <a:moveTo>
                  <a:pt x="36330" y="4709"/>
                </a:moveTo>
                <a:cubicBezTo>
                  <a:pt x="36301" y="4709"/>
                  <a:pt x="36272" y="4715"/>
                  <a:pt x="36243" y="4728"/>
                </a:cubicBezTo>
                <a:cubicBezTo>
                  <a:pt x="36136" y="4764"/>
                  <a:pt x="36088" y="4883"/>
                  <a:pt x="36136" y="4990"/>
                </a:cubicBezTo>
                <a:cubicBezTo>
                  <a:pt x="36541" y="5823"/>
                  <a:pt x="36862" y="6692"/>
                  <a:pt x="37148" y="7585"/>
                </a:cubicBezTo>
                <a:cubicBezTo>
                  <a:pt x="37184" y="7669"/>
                  <a:pt x="37255" y="7728"/>
                  <a:pt x="37338" y="7728"/>
                </a:cubicBezTo>
                <a:cubicBezTo>
                  <a:pt x="37354" y="7728"/>
                  <a:pt x="37370" y="7723"/>
                  <a:pt x="37383" y="7723"/>
                </a:cubicBezTo>
                <a:cubicBezTo>
                  <a:pt x="37389" y="7723"/>
                  <a:pt x="37394" y="7724"/>
                  <a:pt x="37398" y="7728"/>
                </a:cubicBezTo>
                <a:cubicBezTo>
                  <a:pt x="37505" y="7704"/>
                  <a:pt x="37565" y="7585"/>
                  <a:pt x="37541" y="7478"/>
                </a:cubicBezTo>
                <a:cubicBezTo>
                  <a:pt x="37255" y="6573"/>
                  <a:pt x="36910" y="5680"/>
                  <a:pt x="36505" y="4823"/>
                </a:cubicBezTo>
                <a:cubicBezTo>
                  <a:pt x="36479" y="4753"/>
                  <a:pt x="36408" y="4709"/>
                  <a:pt x="36330" y="4709"/>
                </a:cubicBezTo>
                <a:close/>
                <a:moveTo>
                  <a:pt x="38005" y="10037"/>
                </a:moveTo>
                <a:cubicBezTo>
                  <a:pt x="37997" y="10037"/>
                  <a:pt x="37989" y="10037"/>
                  <a:pt x="37981" y="10038"/>
                </a:cubicBezTo>
                <a:cubicBezTo>
                  <a:pt x="37874" y="10062"/>
                  <a:pt x="37803" y="10169"/>
                  <a:pt x="37815" y="10276"/>
                </a:cubicBezTo>
                <a:cubicBezTo>
                  <a:pt x="37981" y="11169"/>
                  <a:pt x="38100" y="12110"/>
                  <a:pt x="38160" y="13038"/>
                </a:cubicBezTo>
                <a:cubicBezTo>
                  <a:pt x="38172" y="13157"/>
                  <a:pt x="38267" y="13241"/>
                  <a:pt x="38374" y="13241"/>
                </a:cubicBezTo>
                <a:cubicBezTo>
                  <a:pt x="38493" y="13241"/>
                  <a:pt x="38577" y="13134"/>
                  <a:pt x="38577" y="13015"/>
                </a:cubicBezTo>
                <a:cubicBezTo>
                  <a:pt x="38505" y="12062"/>
                  <a:pt x="38386" y="11110"/>
                  <a:pt x="38220" y="10193"/>
                </a:cubicBezTo>
                <a:cubicBezTo>
                  <a:pt x="38197" y="10104"/>
                  <a:pt x="38104" y="10037"/>
                  <a:pt x="38005" y="10037"/>
                </a:cubicBezTo>
                <a:close/>
                <a:moveTo>
                  <a:pt x="38434" y="15658"/>
                </a:moveTo>
                <a:cubicBezTo>
                  <a:pt x="38327" y="15658"/>
                  <a:pt x="38220" y="15741"/>
                  <a:pt x="38220" y="15860"/>
                </a:cubicBezTo>
                <a:cubicBezTo>
                  <a:pt x="38196" y="16765"/>
                  <a:pt x="38112" y="17706"/>
                  <a:pt x="38017" y="18634"/>
                </a:cubicBezTo>
                <a:cubicBezTo>
                  <a:pt x="37993" y="18741"/>
                  <a:pt x="38089" y="18849"/>
                  <a:pt x="38196" y="18860"/>
                </a:cubicBezTo>
                <a:lnTo>
                  <a:pt x="38220" y="18860"/>
                </a:lnTo>
                <a:cubicBezTo>
                  <a:pt x="38327" y="18860"/>
                  <a:pt x="38398" y="18789"/>
                  <a:pt x="38410" y="18694"/>
                </a:cubicBezTo>
                <a:cubicBezTo>
                  <a:pt x="38517" y="17741"/>
                  <a:pt x="38589" y="16789"/>
                  <a:pt x="38624" y="15872"/>
                </a:cubicBezTo>
                <a:cubicBezTo>
                  <a:pt x="38624" y="15753"/>
                  <a:pt x="38553" y="15658"/>
                  <a:pt x="38434" y="15658"/>
                </a:cubicBezTo>
                <a:close/>
                <a:moveTo>
                  <a:pt x="37779" y="21229"/>
                </a:moveTo>
                <a:cubicBezTo>
                  <a:pt x="37680" y="21229"/>
                  <a:pt x="37587" y="21297"/>
                  <a:pt x="37565" y="21397"/>
                </a:cubicBezTo>
                <a:cubicBezTo>
                  <a:pt x="37553" y="21516"/>
                  <a:pt x="37517" y="21647"/>
                  <a:pt x="37493" y="21778"/>
                </a:cubicBezTo>
                <a:cubicBezTo>
                  <a:pt x="37315" y="22551"/>
                  <a:pt x="37124" y="23325"/>
                  <a:pt x="36910" y="24099"/>
                </a:cubicBezTo>
                <a:cubicBezTo>
                  <a:pt x="36886" y="24206"/>
                  <a:pt x="36946" y="24325"/>
                  <a:pt x="37053" y="24349"/>
                </a:cubicBezTo>
                <a:cubicBezTo>
                  <a:pt x="37077" y="24373"/>
                  <a:pt x="37088" y="24373"/>
                  <a:pt x="37100" y="24373"/>
                </a:cubicBezTo>
                <a:cubicBezTo>
                  <a:pt x="37196" y="24373"/>
                  <a:pt x="37279" y="24314"/>
                  <a:pt x="37303" y="24218"/>
                </a:cubicBezTo>
                <a:cubicBezTo>
                  <a:pt x="37529" y="23444"/>
                  <a:pt x="37719" y="22659"/>
                  <a:pt x="37886" y="21873"/>
                </a:cubicBezTo>
                <a:lnTo>
                  <a:pt x="37970" y="21468"/>
                </a:lnTo>
                <a:cubicBezTo>
                  <a:pt x="37981" y="21361"/>
                  <a:pt x="37910" y="21242"/>
                  <a:pt x="37803" y="21230"/>
                </a:cubicBezTo>
                <a:cubicBezTo>
                  <a:pt x="37795" y="21229"/>
                  <a:pt x="37787" y="21229"/>
                  <a:pt x="37779" y="21229"/>
                </a:cubicBezTo>
                <a:close/>
                <a:moveTo>
                  <a:pt x="9716" y="28088"/>
                </a:moveTo>
                <a:cubicBezTo>
                  <a:pt x="9633" y="28088"/>
                  <a:pt x="9514" y="28159"/>
                  <a:pt x="9514" y="28278"/>
                </a:cubicBezTo>
                <a:cubicBezTo>
                  <a:pt x="9514" y="28397"/>
                  <a:pt x="9597" y="28493"/>
                  <a:pt x="9704" y="28493"/>
                </a:cubicBezTo>
                <a:cubicBezTo>
                  <a:pt x="10549" y="28505"/>
                  <a:pt x="11407" y="28850"/>
                  <a:pt x="12157" y="29445"/>
                </a:cubicBezTo>
                <a:cubicBezTo>
                  <a:pt x="12192" y="29469"/>
                  <a:pt x="12240" y="29493"/>
                  <a:pt x="12276" y="29493"/>
                </a:cubicBezTo>
                <a:cubicBezTo>
                  <a:pt x="12335" y="29493"/>
                  <a:pt x="12395" y="29457"/>
                  <a:pt x="12443" y="29409"/>
                </a:cubicBezTo>
                <a:cubicBezTo>
                  <a:pt x="12514" y="29326"/>
                  <a:pt x="12502" y="29207"/>
                  <a:pt x="12419" y="29124"/>
                </a:cubicBezTo>
                <a:cubicBezTo>
                  <a:pt x="11597" y="28469"/>
                  <a:pt x="10657" y="28112"/>
                  <a:pt x="9716" y="28088"/>
                </a:cubicBezTo>
                <a:close/>
                <a:moveTo>
                  <a:pt x="36241" y="26642"/>
                </a:moveTo>
                <a:cubicBezTo>
                  <a:pt x="36165" y="26642"/>
                  <a:pt x="36101" y="26696"/>
                  <a:pt x="36065" y="26778"/>
                </a:cubicBezTo>
                <a:cubicBezTo>
                  <a:pt x="35731" y="27647"/>
                  <a:pt x="35398" y="28516"/>
                  <a:pt x="35005" y="29374"/>
                </a:cubicBezTo>
                <a:cubicBezTo>
                  <a:pt x="34957" y="29469"/>
                  <a:pt x="35005" y="29588"/>
                  <a:pt x="35112" y="29636"/>
                </a:cubicBezTo>
                <a:cubicBezTo>
                  <a:pt x="35136" y="29648"/>
                  <a:pt x="35172" y="29648"/>
                  <a:pt x="35195" y="29648"/>
                </a:cubicBezTo>
                <a:cubicBezTo>
                  <a:pt x="35279" y="29648"/>
                  <a:pt x="35350" y="29612"/>
                  <a:pt x="35374" y="29528"/>
                </a:cubicBezTo>
                <a:cubicBezTo>
                  <a:pt x="35755" y="28683"/>
                  <a:pt x="36112" y="27790"/>
                  <a:pt x="36434" y="26909"/>
                </a:cubicBezTo>
                <a:cubicBezTo>
                  <a:pt x="36481" y="26814"/>
                  <a:pt x="36422" y="26707"/>
                  <a:pt x="36315" y="26659"/>
                </a:cubicBezTo>
                <a:cubicBezTo>
                  <a:pt x="36289" y="26648"/>
                  <a:pt x="36264" y="26642"/>
                  <a:pt x="36241" y="26642"/>
                </a:cubicBezTo>
                <a:close/>
                <a:moveTo>
                  <a:pt x="7096" y="28994"/>
                </a:moveTo>
                <a:cubicBezTo>
                  <a:pt x="7052" y="28994"/>
                  <a:pt x="7006" y="29010"/>
                  <a:pt x="6966" y="29040"/>
                </a:cubicBezTo>
                <a:cubicBezTo>
                  <a:pt x="6227" y="29636"/>
                  <a:pt x="5632" y="30469"/>
                  <a:pt x="5299" y="31398"/>
                </a:cubicBezTo>
                <a:cubicBezTo>
                  <a:pt x="5251" y="31493"/>
                  <a:pt x="5311" y="31600"/>
                  <a:pt x="5418" y="31648"/>
                </a:cubicBezTo>
                <a:cubicBezTo>
                  <a:pt x="5454" y="31660"/>
                  <a:pt x="5465" y="31660"/>
                  <a:pt x="5489" y="31660"/>
                </a:cubicBezTo>
                <a:cubicBezTo>
                  <a:pt x="5585" y="31660"/>
                  <a:pt x="5656" y="31612"/>
                  <a:pt x="5668" y="31529"/>
                </a:cubicBezTo>
                <a:cubicBezTo>
                  <a:pt x="5989" y="30683"/>
                  <a:pt x="6525" y="29909"/>
                  <a:pt x="7216" y="29350"/>
                </a:cubicBezTo>
                <a:cubicBezTo>
                  <a:pt x="7311" y="29278"/>
                  <a:pt x="7323" y="29159"/>
                  <a:pt x="7251" y="29076"/>
                </a:cubicBezTo>
                <a:cubicBezTo>
                  <a:pt x="7211" y="29022"/>
                  <a:pt x="7154" y="28994"/>
                  <a:pt x="7096" y="28994"/>
                </a:cubicBezTo>
                <a:close/>
                <a:moveTo>
                  <a:pt x="13969" y="31284"/>
                </a:moveTo>
                <a:cubicBezTo>
                  <a:pt x="13940" y="31284"/>
                  <a:pt x="13911" y="31290"/>
                  <a:pt x="13883" y="31302"/>
                </a:cubicBezTo>
                <a:cubicBezTo>
                  <a:pt x="13788" y="31350"/>
                  <a:pt x="13740" y="31469"/>
                  <a:pt x="13788" y="31576"/>
                </a:cubicBezTo>
                <a:cubicBezTo>
                  <a:pt x="14121" y="32362"/>
                  <a:pt x="14336" y="33255"/>
                  <a:pt x="14395" y="34231"/>
                </a:cubicBezTo>
                <a:cubicBezTo>
                  <a:pt x="14407" y="34339"/>
                  <a:pt x="14502" y="34434"/>
                  <a:pt x="14598" y="34434"/>
                </a:cubicBezTo>
                <a:cubicBezTo>
                  <a:pt x="14717" y="34434"/>
                  <a:pt x="14812" y="34327"/>
                  <a:pt x="14800" y="34208"/>
                </a:cubicBezTo>
                <a:cubicBezTo>
                  <a:pt x="14717" y="33160"/>
                  <a:pt x="14514" y="32219"/>
                  <a:pt x="14157" y="31410"/>
                </a:cubicBezTo>
                <a:cubicBezTo>
                  <a:pt x="14122" y="31331"/>
                  <a:pt x="14048" y="31284"/>
                  <a:pt x="13969" y="31284"/>
                </a:cubicBezTo>
                <a:close/>
                <a:moveTo>
                  <a:pt x="33963" y="31762"/>
                </a:moveTo>
                <a:cubicBezTo>
                  <a:pt x="33898" y="31762"/>
                  <a:pt x="33831" y="31802"/>
                  <a:pt x="33790" y="31874"/>
                </a:cubicBezTo>
                <a:cubicBezTo>
                  <a:pt x="33433" y="32505"/>
                  <a:pt x="33076" y="33148"/>
                  <a:pt x="32683" y="33755"/>
                </a:cubicBezTo>
                <a:cubicBezTo>
                  <a:pt x="32588" y="33934"/>
                  <a:pt x="32457" y="34100"/>
                  <a:pt x="32362" y="34279"/>
                </a:cubicBezTo>
                <a:cubicBezTo>
                  <a:pt x="32302" y="34386"/>
                  <a:pt x="32326" y="34505"/>
                  <a:pt x="32421" y="34565"/>
                </a:cubicBezTo>
                <a:cubicBezTo>
                  <a:pt x="32445" y="34577"/>
                  <a:pt x="32481" y="34589"/>
                  <a:pt x="32516" y="34589"/>
                </a:cubicBezTo>
                <a:cubicBezTo>
                  <a:pt x="32576" y="34589"/>
                  <a:pt x="32659" y="34565"/>
                  <a:pt x="32707" y="34493"/>
                </a:cubicBezTo>
                <a:cubicBezTo>
                  <a:pt x="32802" y="34327"/>
                  <a:pt x="32921" y="34148"/>
                  <a:pt x="33028" y="33969"/>
                </a:cubicBezTo>
                <a:cubicBezTo>
                  <a:pt x="33398" y="33362"/>
                  <a:pt x="33790" y="32707"/>
                  <a:pt x="34124" y="32064"/>
                </a:cubicBezTo>
                <a:cubicBezTo>
                  <a:pt x="34183" y="31969"/>
                  <a:pt x="34160" y="31850"/>
                  <a:pt x="34052" y="31791"/>
                </a:cubicBezTo>
                <a:cubicBezTo>
                  <a:pt x="34025" y="31771"/>
                  <a:pt x="33994" y="31762"/>
                  <a:pt x="33963" y="31762"/>
                </a:cubicBezTo>
                <a:close/>
                <a:moveTo>
                  <a:pt x="5310" y="34028"/>
                </a:moveTo>
                <a:cubicBezTo>
                  <a:pt x="5302" y="34028"/>
                  <a:pt x="5295" y="34028"/>
                  <a:pt x="5287" y="34029"/>
                </a:cubicBezTo>
                <a:cubicBezTo>
                  <a:pt x="5180" y="34053"/>
                  <a:pt x="5108" y="34160"/>
                  <a:pt x="5120" y="34267"/>
                </a:cubicBezTo>
                <a:cubicBezTo>
                  <a:pt x="5299" y="35172"/>
                  <a:pt x="5668" y="36101"/>
                  <a:pt x="6204" y="36934"/>
                </a:cubicBezTo>
                <a:cubicBezTo>
                  <a:pt x="6239" y="36994"/>
                  <a:pt x="6311" y="37017"/>
                  <a:pt x="6370" y="37017"/>
                </a:cubicBezTo>
                <a:cubicBezTo>
                  <a:pt x="6406" y="37017"/>
                  <a:pt x="6442" y="37017"/>
                  <a:pt x="6489" y="36994"/>
                </a:cubicBezTo>
                <a:cubicBezTo>
                  <a:pt x="6585" y="36934"/>
                  <a:pt x="6608" y="36791"/>
                  <a:pt x="6549" y="36708"/>
                </a:cubicBezTo>
                <a:cubicBezTo>
                  <a:pt x="6025" y="35922"/>
                  <a:pt x="5668" y="35041"/>
                  <a:pt x="5525" y="34196"/>
                </a:cubicBezTo>
                <a:cubicBezTo>
                  <a:pt x="5492" y="34096"/>
                  <a:pt x="5408" y="34028"/>
                  <a:pt x="5310" y="34028"/>
                </a:cubicBezTo>
                <a:close/>
                <a:moveTo>
                  <a:pt x="30879" y="36482"/>
                </a:moveTo>
                <a:cubicBezTo>
                  <a:pt x="30823" y="36482"/>
                  <a:pt x="30765" y="36507"/>
                  <a:pt x="30719" y="36553"/>
                </a:cubicBezTo>
                <a:cubicBezTo>
                  <a:pt x="30123" y="37315"/>
                  <a:pt x="29480" y="38006"/>
                  <a:pt x="28849" y="38613"/>
                </a:cubicBezTo>
                <a:cubicBezTo>
                  <a:pt x="28754" y="38684"/>
                  <a:pt x="28754" y="38815"/>
                  <a:pt x="28826" y="38899"/>
                </a:cubicBezTo>
                <a:cubicBezTo>
                  <a:pt x="28873" y="38934"/>
                  <a:pt x="28921" y="38946"/>
                  <a:pt x="28980" y="38946"/>
                </a:cubicBezTo>
                <a:cubicBezTo>
                  <a:pt x="29028" y="38946"/>
                  <a:pt x="29087" y="38934"/>
                  <a:pt x="29111" y="38911"/>
                </a:cubicBezTo>
                <a:cubicBezTo>
                  <a:pt x="29766" y="38280"/>
                  <a:pt x="30409" y="37589"/>
                  <a:pt x="31028" y="36815"/>
                </a:cubicBezTo>
                <a:cubicBezTo>
                  <a:pt x="31112" y="36720"/>
                  <a:pt x="31100" y="36601"/>
                  <a:pt x="31004" y="36529"/>
                </a:cubicBezTo>
                <a:cubicBezTo>
                  <a:pt x="30967" y="36498"/>
                  <a:pt x="30924" y="36482"/>
                  <a:pt x="30879" y="36482"/>
                </a:cubicBezTo>
                <a:close/>
                <a:moveTo>
                  <a:pt x="14436" y="36823"/>
                </a:moveTo>
                <a:cubicBezTo>
                  <a:pt x="14350" y="36823"/>
                  <a:pt x="14263" y="36910"/>
                  <a:pt x="14252" y="37006"/>
                </a:cubicBezTo>
                <a:lnTo>
                  <a:pt x="14228" y="37148"/>
                </a:lnTo>
                <a:cubicBezTo>
                  <a:pt x="14097" y="38018"/>
                  <a:pt x="13919" y="38899"/>
                  <a:pt x="13693" y="39744"/>
                </a:cubicBezTo>
                <a:cubicBezTo>
                  <a:pt x="13669" y="39863"/>
                  <a:pt x="13740" y="39970"/>
                  <a:pt x="13847" y="39994"/>
                </a:cubicBezTo>
                <a:lnTo>
                  <a:pt x="13907" y="39994"/>
                </a:lnTo>
                <a:cubicBezTo>
                  <a:pt x="13990" y="39994"/>
                  <a:pt x="14086" y="39935"/>
                  <a:pt x="14097" y="39827"/>
                </a:cubicBezTo>
                <a:cubicBezTo>
                  <a:pt x="14324" y="38970"/>
                  <a:pt x="14502" y="38077"/>
                  <a:pt x="14633" y="37196"/>
                </a:cubicBezTo>
                <a:lnTo>
                  <a:pt x="14645" y="37053"/>
                </a:lnTo>
                <a:cubicBezTo>
                  <a:pt x="14669" y="36946"/>
                  <a:pt x="14574" y="36839"/>
                  <a:pt x="14467" y="36827"/>
                </a:cubicBezTo>
                <a:cubicBezTo>
                  <a:pt x="14457" y="36824"/>
                  <a:pt x="14446" y="36823"/>
                  <a:pt x="14436" y="36823"/>
                </a:cubicBezTo>
                <a:close/>
                <a:moveTo>
                  <a:pt x="8253" y="38698"/>
                </a:moveTo>
                <a:cubicBezTo>
                  <a:pt x="8194" y="38698"/>
                  <a:pt x="8138" y="38725"/>
                  <a:pt x="8097" y="38780"/>
                </a:cubicBezTo>
                <a:cubicBezTo>
                  <a:pt x="8025" y="38863"/>
                  <a:pt x="8037" y="38982"/>
                  <a:pt x="8132" y="39053"/>
                </a:cubicBezTo>
                <a:cubicBezTo>
                  <a:pt x="8823" y="39613"/>
                  <a:pt x="9633" y="40113"/>
                  <a:pt x="10549" y="40566"/>
                </a:cubicBezTo>
                <a:cubicBezTo>
                  <a:pt x="10585" y="40577"/>
                  <a:pt x="10609" y="40577"/>
                  <a:pt x="10645" y="40577"/>
                </a:cubicBezTo>
                <a:cubicBezTo>
                  <a:pt x="10716" y="40577"/>
                  <a:pt x="10788" y="40530"/>
                  <a:pt x="10823" y="40470"/>
                </a:cubicBezTo>
                <a:cubicBezTo>
                  <a:pt x="10883" y="40363"/>
                  <a:pt x="10835" y="40244"/>
                  <a:pt x="10728" y="40208"/>
                </a:cubicBezTo>
                <a:cubicBezTo>
                  <a:pt x="9823" y="39768"/>
                  <a:pt x="9049" y="39280"/>
                  <a:pt x="8382" y="38744"/>
                </a:cubicBezTo>
                <a:cubicBezTo>
                  <a:pt x="8342" y="38713"/>
                  <a:pt x="8296" y="38698"/>
                  <a:pt x="8253" y="38698"/>
                </a:cubicBezTo>
                <a:close/>
                <a:moveTo>
                  <a:pt x="26767" y="40307"/>
                </a:moveTo>
                <a:cubicBezTo>
                  <a:pt x="26728" y="40307"/>
                  <a:pt x="26689" y="40317"/>
                  <a:pt x="26659" y="40339"/>
                </a:cubicBezTo>
                <a:cubicBezTo>
                  <a:pt x="25873" y="40863"/>
                  <a:pt x="25039" y="41280"/>
                  <a:pt x="24206" y="41589"/>
                </a:cubicBezTo>
                <a:cubicBezTo>
                  <a:pt x="24099" y="41613"/>
                  <a:pt x="24039" y="41732"/>
                  <a:pt x="24087" y="41840"/>
                </a:cubicBezTo>
                <a:cubicBezTo>
                  <a:pt x="24111" y="41923"/>
                  <a:pt x="24182" y="41970"/>
                  <a:pt x="24277" y="41970"/>
                </a:cubicBezTo>
                <a:lnTo>
                  <a:pt x="24337" y="41970"/>
                </a:lnTo>
                <a:cubicBezTo>
                  <a:pt x="25218" y="41649"/>
                  <a:pt x="26063" y="41220"/>
                  <a:pt x="26885" y="40685"/>
                </a:cubicBezTo>
                <a:cubicBezTo>
                  <a:pt x="26968" y="40625"/>
                  <a:pt x="27004" y="40482"/>
                  <a:pt x="26944" y="40399"/>
                </a:cubicBezTo>
                <a:cubicBezTo>
                  <a:pt x="26907" y="40339"/>
                  <a:pt x="26835" y="40307"/>
                  <a:pt x="26767" y="40307"/>
                </a:cubicBezTo>
                <a:close/>
                <a:moveTo>
                  <a:pt x="13230" y="41222"/>
                </a:moveTo>
                <a:cubicBezTo>
                  <a:pt x="13149" y="41222"/>
                  <a:pt x="13066" y="41277"/>
                  <a:pt x="13038" y="41363"/>
                </a:cubicBezTo>
                <a:cubicBezTo>
                  <a:pt x="13014" y="41470"/>
                  <a:pt x="13074" y="41589"/>
                  <a:pt x="13169" y="41613"/>
                </a:cubicBezTo>
                <a:cubicBezTo>
                  <a:pt x="14097" y="41935"/>
                  <a:pt x="15014" y="42185"/>
                  <a:pt x="15907" y="42363"/>
                </a:cubicBezTo>
                <a:lnTo>
                  <a:pt x="15955" y="42363"/>
                </a:lnTo>
                <a:cubicBezTo>
                  <a:pt x="16062" y="42363"/>
                  <a:pt x="16133" y="42292"/>
                  <a:pt x="16157" y="42197"/>
                </a:cubicBezTo>
                <a:cubicBezTo>
                  <a:pt x="16169" y="42090"/>
                  <a:pt x="16086" y="41994"/>
                  <a:pt x="15991" y="41959"/>
                </a:cubicBezTo>
                <a:cubicBezTo>
                  <a:pt x="15110" y="41780"/>
                  <a:pt x="14205" y="41530"/>
                  <a:pt x="13288" y="41232"/>
                </a:cubicBezTo>
                <a:cubicBezTo>
                  <a:pt x="13269" y="41225"/>
                  <a:pt x="13249" y="41222"/>
                  <a:pt x="13230" y="41222"/>
                </a:cubicBezTo>
                <a:close/>
                <a:moveTo>
                  <a:pt x="21567" y="42240"/>
                </a:moveTo>
                <a:cubicBezTo>
                  <a:pt x="21554" y="42240"/>
                  <a:pt x="21541" y="42242"/>
                  <a:pt x="21527" y="42244"/>
                </a:cubicBezTo>
                <a:cubicBezTo>
                  <a:pt x="20953" y="42322"/>
                  <a:pt x="20349" y="42359"/>
                  <a:pt x="19737" y="42359"/>
                </a:cubicBezTo>
                <a:cubicBezTo>
                  <a:pt x="19410" y="42359"/>
                  <a:pt x="19081" y="42348"/>
                  <a:pt x="18753" y="42328"/>
                </a:cubicBezTo>
                <a:cubicBezTo>
                  <a:pt x="18646" y="42328"/>
                  <a:pt x="18550" y="42423"/>
                  <a:pt x="18550" y="42530"/>
                </a:cubicBezTo>
                <a:cubicBezTo>
                  <a:pt x="18550" y="42625"/>
                  <a:pt x="18634" y="42732"/>
                  <a:pt x="18741" y="42732"/>
                </a:cubicBezTo>
                <a:cubicBezTo>
                  <a:pt x="19050" y="42744"/>
                  <a:pt x="19384" y="42768"/>
                  <a:pt x="19693" y="42768"/>
                </a:cubicBezTo>
                <a:cubicBezTo>
                  <a:pt x="20336" y="42768"/>
                  <a:pt x="20967" y="42721"/>
                  <a:pt x="21575" y="42649"/>
                </a:cubicBezTo>
                <a:cubicBezTo>
                  <a:pt x="21694" y="42625"/>
                  <a:pt x="21765" y="42518"/>
                  <a:pt x="21741" y="42423"/>
                </a:cubicBezTo>
                <a:cubicBezTo>
                  <a:pt x="21731" y="42318"/>
                  <a:pt x="21664" y="42240"/>
                  <a:pt x="21567" y="42240"/>
                </a:cubicBezTo>
                <a:close/>
                <a:moveTo>
                  <a:pt x="13042" y="42262"/>
                </a:moveTo>
                <a:cubicBezTo>
                  <a:pt x="12952" y="42262"/>
                  <a:pt x="12865" y="42308"/>
                  <a:pt x="12835" y="42387"/>
                </a:cubicBezTo>
                <a:cubicBezTo>
                  <a:pt x="12502" y="43244"/>
                  <a:pt x="12097" y="44090"/>
                  <a:pt x="11669" y="44923"/>
                </a:cubicBezTo>
                <a:cubicBezTo>
                  <a:pt x="11621" y="45007"/>
                  <a:pt x="11657" y="45149"/>
                  <a:pt x="11764" y="45185"/>
                </a:cubicBezTo>
                <a:cubicBezTo>
                  <a:pt x="11788" y="45221"/>
                  <a:pt x="11823" y="45221"/>
                  <a:pt x="11847" y="45221"/>
                </a:cubicBezTo>
                <a:cubicBezTo>
                  <a:pt x="11919" y="45221"/>
                  <a:pt x="12002" y="45173"/>
                  <a:pt x="12038" y="45114"/>
                </a:cubicBezTo>
                <a:cubicBezTo>
                  <a:pt x="12478" y="44268"/>
                  <a:pt x="12871" y="43399"/>
                  <a:pt x="13216" y="42542"/>
                </a:cubicBezTo>
                <a:cubicBezTo>
                  <a:pt x="13252" y="42435"/>
                  <a:pt x="13205" y="42316"/>
                  <a:pt x="13097" y="42268"/>
                </a:cubicBezTo>
                <a:cubicBezTo>
                  <a:pt x="13079" y="42264"/>
                  <a:pt x="13060" y="42262"/>
                  <a:pt x="13042" y="42262"/>
                </a:cubicBezTo>
                <a:close/>
                <a:moveTo>
                  <a:pt x="10425" y="47239"/>
                </a:moveTo>
                <a:cubicBezTo>
                  <a:pt x="10354" y="47239"/>
                  <a:pt x="10279" y="47273"/>
                  <a:pt x="10240" y="47328"/>
                </a:cubicBezTo>
                <a:cubicBezTo>
                  <a:pt x="9740" y="48090"/>
                  <a:pt x="9192" y="48852"/>
                  <a:pt x="8597" y="49579"/>
                </a:cubicBezTo>
                <a:cubicBezTo>
                  <a:pt x="8513" y="49674"/>
                  <a:pt x="8525" y="49793"/>
                  <a:pt x="8621" y="49864"/>
                </a:cubicBezTo>
                <a:cubicBezTo>
                  <a:pt x="8668" y="49888"/>
                  <a:pt x="8704" y="49912"/>
                  <a:pt x="8752" y="49912"/>
                </a:cubicBezTo>
                <a:cubicBezTo>
                  <a:pt x="8811" y="49912"/>
                  <a:pt x="8871" y="49876"/>
                  <a:pt x="8918" y="49829"/>
                </a:cubicBezTo>
                <a:cubicBezTo>
                  <a:pt x="9514" y="49102"/>
                  <a:pt x="10061" y="48328"/>
                  <a:pt x="10585" y="47554"/>
                </a:cubicBezTo>
                <a:cubicBezTo>
                  <a:pt x="10645" y="47471"/>
                  <a:pt x="10621" y="47328"/>
                  <a:pt x="10526" y="47269"/>
                </a:cubicBezTo>
                <a:cubicBezTo>
                  <a:pt x="10497" y="47248"/>
                  <a:pt x="10462" y="47239"/>
                  <a:pt x="10425" y="47239"/>
                </a:cubicBezTo>
                <a:close/>
                <a:moveTo>
                  <a:pt x="6893" y="51604"/>
                </a:moveTo>
                <a:cubicBezTo>
                  <a:pt x="6839" y="51604"/>
                  <a:pt x="6783" y="51625"/>
                  <a:pt x="6739" y="51662"/>
                </a:cubicBezTo>
                <a:cubicBezTo>
                  <a:pt x="6108" y="52329"/>
                  <a:pt x="5418" y="52972"/>
                  <a:pt x="4715" y="53579"/>
                </a:cubicBezTo>
                <a:cubicBezTo>
                  <a:pt x="4644" y="53662"/>
                  <a:pt x="4632" y="53781"/>
                  <a:pt x="4703" y="53865"/>
                </a:cubicBezTo>
                <a:cubicBezTo>
                  <a:pt x="4739" y="53912"/>
                  <a:pt x="4799" y="53936"/>
                  <a:pt x="4858" y="53936"/>
                </a:cubicBezTo>
                <a:cubicBezTo>
                  <a:pt x="4894" y="53936"/>
                  <a:pt x="4942" y="53924"/>
                  <a:pt x="4977" y="53901"/>
                </a:cubicBezTo>
                <a:cubicBezTo>
                  <a:pt x="5692" y="53269"/>
                  <a:pt x="6370" y="52615"/>
                  <a:pt x="7025" y="51948"/>
                </a:cubicBezTo>
                <a:cubicBezTo>
                  <a:pt x="7120" y="51876"/>
                  <a:pt x="7097" y="51734"/>
                  <a:pt x="7025" y="51662"/>
                </a:cubicBezTo>
                <a:cubicBezTo>
                  <a:pt x="6991" y="51622"/>
                  <a:pt x="6943" y="51604"/>
                  <a:pt x="6893" y="51604"/>
                </a:cubicBezTo>
                <a:close/>
                <a:moveTo>
                  <a:pt x="2657" y="55292"/>
                </a:moveTo>
                <a:cubicBezTo>
                  <a:pt x="2614" y="55292"/>
                  <a:pt x="2571" y="55304"/>
                  <a:pt x="2537" y="55329"/>
                </a:cubicBezTo>
                <a:cubicBezTo>
                  <a:pt x="1679" y="55936"/>
                  <a:pt x="905" y="56377"/>
                  <a:pt x="155" y="56722"/>
                </a:cubicBezTo>
                <a:cubicBezTo>
                  <a:pt x="48" y="56770"/>
                  <a:pt x="0" y="56889"/>
                  <a:pt x="48" y="56996"/>
                </a:cubicBezTo>
                <a:cubicBezTo>
                  <a:pt x="72" y="57068"/>
                  <a:pt x="155" y="57115"/>
                  <a:pt x="227" y="57115"/>
                </a:cubicBezTo>
                <a:cubicBezTo>
                  <a:pt x="251" y="57115"/>
                  <a:pt x="286" y="57115"/>
                  <a:pt x="310" y="57091"/>
                </a:cubicBezTo>
                <a:cubicBezTo>
                  <a:pt x="1084" y="56746"/>
                  <a:pt x="1894" y="56270"/>
                  <a:pt x="2775" y="55651"/>
                </a:cubicBezTo>
                <a:cubicBezTo>
                  <a:pt x="2858" y="55591"/>
                  <a:pt x="2870" y="55460"/>
                  <a:pt x="2810" y="55365"/>
                </a:cubicBezTo>
                <a:cubicBezTo>
                  <a:pt x="2776" y="55316"/>
                  <a:pt x="2717" y="55292"/>
                  <a:pt x="2657" y="55292"/>
                </a:cubicBezTo>
                <a:close/>
              </a:path>
            </a:pathLst>
          </a:custGeom>
          <a:solidFill>
            <a:srgbClr val="A58B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7"/>
          <p:cNvSpPr/>
          <p:nvPr/>
        </p:nvSpPr>
        <p:spPr>
          <a:xfrm>
            <a:off x="740333" y="-87213"/>
            <a:ext cx="51436" cy="40523"/>
          </a:xfrm>
          <a:custGeom>
            <a:avLst/>
            <a:gdLst/>
            <a:ahLst/>
            <a:cxnLst/>
            <a:rect l="l" t="t" r="r" b="b"/>
            <a:pathLst>
              <a:path w="1584" h="1248" extrusionOk="0">
                <a:moveTo>
                  <a:pt x="232" y="1"/>
                </a:moveTo>
                <a:cubicBezTo>
                  <a:pt x="164" y="1"/>
                  <a:pt x="98" y="32"/>
                  <a:pt x="60" y="93"/>
                </a:cubicBezTo>
                <a:cubicBezTo>
                  <a:pt x="0" y="176"/>
                  <a:pt x="24" y="319"/>
                  <a:pt x="119" y="378"/>
                </a:cubicBezTo>
                <a:cubicBezTo>
                  <a:pt x="489" y="628"/>
                  <a:pt x="881" y="914"/>
                  <a:pt x="1239" y="1212"/>
                </a:cubicBezTo>
                <a:cubicBezTo>
                  <a:pt x="1274" y="1236"/>
                  <a:pt x="1322" y="1248"/>
                  <a:pt x="1370" y="1248"/>
                </a:cubicBezTo>
                <a:cubicBezTo>
                  <a:pt x="1429" y="1248"/>
                  <a:pt x="1465" y="1236"/>
                  <a:pt x="1512" y="1164"/>
                </a:cubicBezTo>
                <a:cubicBezTo>
                  <a:pt x="1584" y="1081"/>
                  <a:pt x="1572" y="950"/>
                  <a:pt x="1489" y="879"/>
                </a:cubicBezTo>
                <a:cubicBezTo>
                  <a:pt x="1108" y="581"/>
                  <a:pt x="727" y="307"/>
                  <a:pt x="346" y="33"/>
                </a:cubicBezTo>
                <a:cubicBezTo>
                  <a:pt x="311" y="11"/>
                  <a:pt x="271" y="1"/>
                  <a:pt x="232" y="1"/>
                </a:cubicBezTo>
                <a:close/>
              </a:path>
            </a:pathLst>
          </a:custGeom>
          <a:solidFill>
            <a:srgbClr val="A58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2" name="Google Shape;1302;p37"/>
          <p:cNvGrpSpPr/>
          <p:nvPr/>
        </p:nvGrpSpPr>
        <p:grpSpPr>
          <a:xfrm rot="1481346" flipH="1">
            <a:off x="6868421" y="3310610"/>
            <a:ext cx="1901464" cy="3724684"/>
            <a:chOff x="6963740" y="3203846"/>
            <a:chExt cx="1901438" cy="3724633"/>
          </a:xfrm>
        </p:grpSpPr>
        <p:sp>
          <p:nvSpPr>
            <p:cNvPr id="1303" name="Google Shape;1303;p37"/>
            <p:cNvSpPr/>
            <p:nvPr/>
          </p:nvSpPr>
          <p:spPr>
            <a:xfrm>
              <a:off x="8234541" y="3254298"/>
              <a:ext cx="599215" cy="586058"/>
            </a:xfrm>
            <a:custGeom>
              <a:avLst/>
              <a:gdLst/>
              <a:ahLst/>
              <a:cxnLst/>
              <a:rect l="l" t="t" r="r" b="b"/>
              <a:pathLst>
                <a:path w="38986" h="38130" extrusionOk="0">
                  <a:moveTo>
                    <a:pt x="15589" y="20583"/>
                  </a:moveTo>
                  <a:cubicBezTo>
                    <a:pt x="15589" y="20583"/>
                    <a:pt x="15589" y="20608"/>
                    <a:pt x="15615" y="20633"/>
                  </a:cubicBezTo>
                  <a:lnTo>
                    <a:pt x="15589" y="20608"/>
                  </a:lnTo>
                  <a:lnTo>
                    <a:pt x="15589" y="20583"/>
                  </a:lnTo>
                  <a:close/>
                  <a:moveTo>
                    <a:pt x="17009" y="17871"/>
                  </a:moveTo>
                  <a:lnTo>
                    <a:pt x="17009" y="17871"/>
                  </a:lnTo>
                  <a:cubicBezTo>
                    <a:pt x="17668" y="18834"/>
                    <a:pt x="18301" y="19822"/>
                    <a:pt x="18935" y="20811"/>
                  </a:cubicBezTo>
                  <a:cubicBezTo>
                    <a:pt x="19265" y="21952"/>
                    <a:pt x="19670" y="23067"/>
                    <a:pt x="20152" y="24182"/>
                  </a:cubicBezTo>
                  <a:cubicBezTo>
                    <a:pt x="20431" y="24892"/>
                    <a:pt x="20760" y="25576"/>
                    <a:pt x="21064" y="26286"/>
                  </a:cubicBezTo>
                  <a:cubicBezTo>
                    <a:pt x="20912" y="26033"/>
                    <a:pt x="20786" y="25779"/>
                    <a:pt x="20633" y="25551"/>
                  </a:cubicBezTo>
                  <a:cubicBezTo>
                    <a:pt x="20126" y="24638"/>
                    <a:pt x="19645" y="23701"/>
                    <a:pt x="19189" y="22763"/>
                  </a:cubicBezTo>
                  <a:cubicBezTo>
                    <a:pt x="18403" y="21140"/>
                    <a:pt x="17693" y="19518"/>
                    <a:pt x="17009" y="17871"/>
                  </a:cubicBezTo>
                  <a:close/>
                  <a:moveTo>
                    <a:pt x="24157" y="30773"/>
                  </a:moveTo>
                  <a:cubicBezTo>
                    <a:pt x="24207" y="30925"/>
                    <a:pt x="24258" y="31102"/>
                    <a:pt x="24309" y="31254"/>
                  </a:cubicBezTo>
                  <a:lnTo>
                    <a:pt x="24005" y="30975"/>
                  </a:lnTo>
                  <a:cubicBezTo>
                    <a:pt x="24055" y="30899"/>
                    <a:pt x="24131" y="30849"/>
                    <a:pt x="24157" y="30773"/>
                  </a:cubicBezTo>
                  <a:close/>
                  <a:moveTo>
                    <a:pt x="18986" y="29759"/>
                  </a:moveTo>
                  <a:lnTo>
                    <a:pt x="18986" y="29759"/>
                  </a:lnTo>
                  <a:cubicBezTo>
                    <a:pt x="19341" y="30164"/>
                    <a:pt x="19721" y="30544"/>
                    <a:pt x="20126" y="30925"/>
                  </a:cubicBezTo>
                  <a:cubicBezTo>
                    <a:pt x="20253" y="31077"/>
                    <a:pt x="20380" y="31229"/>
                    <a:pt x="20532" y="31381"/>
                  </a:cubicBezTo>
                  <a:cubicBezTo>
                    <a:pt x="20659" y="31533"/>
                    <a:pt x="20735" y="31609"/>
                    <a:pt x="20836" y="31736"/>
                  </a:cubicBezTo>
                  <a:cubicBezTo>
                    <a:pt x="20329" y="31330"/>
                    <a:pt x="19848" y="30925"/>
                    <a:pt x="19341" y="30494"/>
                  </a:cubicBezTo>
                  <a:cubicBezTo>
                    <a:pt x="19341" y="30392"/>
                    <a:pt x="19315" y="30316"/>
                    <a:pt x="19265" y="30240"/>
                  </a:cubicBezTo>
                  <a:cubicBezTo>
                    <a:pt x="19163" y="30063"/>
                    <a:pt x="19087" y="29911"/>
                    <a:pt x="18986" y="29759"/>
                  </a:cubicBezTo>
                  <a:close/>
                  <a:moveTo>
                    <a:pt x="37553" y="0"/>
                  </a:moveTo>
                  <a:cubicBezTo>
                    <a:pt x="37198" y="0"/>
                    <a:pt x="36831" y="178"/>
                    <a:pt x="36577" y="457"/>
                  </a:cubicBezTo>
                  <a:cubicBezTo>
                    <a:pt x="36470" y="436"/>
                    <a:pt x="36359" y="425"/>
                    <a:pt x="36248" y="425"/>
                  </a:cubicBezTo>
                  <a:cubicBezTo>
                    <a:pt x="35681" y="425"/>
                    <a:pt x="35120" y="703"/>
                    <a:pt x="35056" y="1318"/>
                  </a:cubicBezTo>
                  <a:cubicBezTo>
                    <a:pt x="34701" y="1369"/>
                    <a:pt x="34372" y="1445"/>
                    <a:pt x="34017" y="1547"/>
                  </a:cubicBezTo>
                  <a:cubicBezTo>
                    <a:pt x="33992" y="1547"/>
                    <a:pt x="33992" y="1521"/>
                    <a:pt x="33966" y="1521"/>
                  </a:cubicBezTo>
                  <a:cubicBezTo>
                    <a:pt x="33777" y="1416"/>
                    <a:pt x="33580" y="1369"/>
                    <a:pt x="33389" y="1369"/>
                  </a:cubicBezTo>
                  <a:cubicBezTo>
                    <a:pt x="32660" y="1369"/>
                    <a:pt x="32016" y="2061"/>
                    <a:pt x="32217" y="2865"/>
                  </a:cubicBezTo>
                  <a:cubicBezTo>
                    <a:pt x="32395" y="3397"/>
                    <a:pt x="32547" y="3904"/>
                    <a:pt x="32724" y="4436"/>
                  </a:cubicBezTo>
                  <a:lnTo>
                    <a:pt x="32623" y="4462"/>
                  </a:lnTo>
                  <a:lnTo>
                    <a:pt x="31558" y="3346"/>
                  </a:lnTo>
                  <a:cubicBezTo>
                    <a:pt x="31304" y="3073"/>
                    <a:pt x="31024" y="2958"/>
                    <a:pt x="30756" y="2958"/>
                  </a:cubicBezTo>
                  <a:cubicBezTo>
                    <a:pt x="29981" y="2958"/>
                    <a:pt x="29312" y="3918"/>
                    <a:pt x="29708" y="4766"/>
                  </a:cubicBezTo>
                  <a:cubicBezTo>
                    <a:pt x="29936" y="5298"/>
                    <a:pt x="30164" y="5830"/>
                    <a:pt x="30367" y="6363"/>
                  </a:cubicBezTo>
                  <a:lnTo>
                    <a:pt x="27959" y="3980"/>
                  </a:lnTo>
                  <a:cubicBezTo>
                    <a:pt x="27699" y="3720"/>
                    <a:pt x="27412" y="3610"/>
                    <a:pt x="27138" y="3610"/>
                  </a:cubicBezTo>
                  <a:cubicBezTo>
                    <a:pt x="26583" y="3610"/>
                    <a:pt x="26084" y="4062"/>
                    <a:pt x="25982" y="4639"/>
                  </a:cubicBezTo>
                  <a:cubicBezTo>
                    <a:pt x="25830" y="4462"/>
                    <a:pt x="25678" y="4259"/>
                    <a:pt x="25526" y="4056"/>
                  </a:cubicBezTo>
                  <a:cubicBezTo>
                    <a:pt x="25316" y="3804"/>
                    <a:pt x="25040" y="3697"/>
                    <a:pt x="24759" y="3697"/>
                  </a:cubicBezTo>
                  <a:cubicBezTo>
                    <a:pt x="24022" y="3697"/>
                    <a:pt x="23248" y="4433"/>
                    <a:pt x="23523" y="5222"/>
                  </a:cubicBezTo>
                  <a:lnTo>
                    <a:pt x="24968" y="9227"/>
                  </a:lnTo>
                  <a:cubicBezTo>
                    <a:pt x="24765" y="9303"/>
                    <a:pt x="24562" y="9455"/>
                    <a:pt x="24436" y="9633"/>
                  </a:cubicBezTo>
                  <a:cubicBezTo>
                    <a:pt x="24030" y="9683"/>
                    <a:pt x="23675" y="9911"/>
                    <a:pt x="23472" y="10266"/>
                  </a:cubicBezTo>
                  <a:cubicBezTo>
                    <a:pt x="22611" y="9202"/>
                    <a:pt x="21698" y="8162"/>
                    <a:pt x="20735" y="7148"/>
                  </a:cubicBezTo>
                  <a:cubicBezTo>
                    <a:pt x="20517" y="6923"/>
                    <a:pt x="20234" y="6825"/>
                    <a:pt x="19949" y="6825"/>
                  </a:cubicBezTo>
                  <a:cubicBezTo>
                    <a:pt x="19207" y="6825"/>
                    <a:pt x="18446" y="7490"/>
                    <a:pt x="18758" y="8314"/>
                  </a:cubicBezTo>
                  <a:cubicBezTo>
                    <a:pt x="19113" y="9278"/>
                    <a:pt x="19518" y="10216"/>
                    <a:pt x="19924" y="11153"/>
                  </a:cubicBezTo>
                  <a:cubicBezTo>
                    <a:pt x="19315" y="10494"/>
                    <a:pt x="18707" y="9835"/>
                    <a:pt x="18073" y="9202"/>
                  </a:cubicBezTo>
                  <a:cubicBezTo>
                    <a:pt x="17810" y="8944"/>
                    <a:pt x="17526" y="8836"/>
                    <a:pt x="17259" y="8836"/>
                  </a:cubicBezTo>
                  <a:cubicBezTo>
                    <a:pt x="16471" y="8836"/>
                    <a:pt x="15819" y="9776"/>
                    <a:pt x="16198" y="10646"/>
                  </a:cubicBezTo>
                  <a:cubicBezTo>
                    <a:pt x="17034" y="12548"/>
                    <a:pt x="17896" y="14449"/>
                    <a:pt x="18808" y="16299"/>
                  </a:cubicBezTo>
                  <a:cubicBezTo>
                    <a:pt x="17262" y="14043"/>
                    <a:pt x="15539" y="11914"/>
                    <a:pt x="13663" y="9911"/>
                  </a:cubicBezTo>
                  <a:cubicBezTo>
                    <a:pt x="13452" y="9686"/>
                    <a:pt x="13170" y="9588"/>
                    <a:pt x="12884" y="9588"/>
                  </a:cubicBezTo>
                  <a:cubicBezTo>
                    <a:pt x="12138" y="9588"/>
                    <a:pt x="11356" y="10253"/>
                    <a:pt x="11686" y="11077"/>
                  </a:cubicBezTo>
                  <a:cubicBezTo>
                    <a:pt x="11888" y="11559"/>
                    <a:pt x="12091" y="12041"/>
                    <a:pt x="12294" y="12548"/>
                  </a:cubicBezTo>
                  <a:cubicBezTo>
                    <a:pt x="11584" y="12598"/>
                    <a:pt x="10875" y="13232"/>
                    <a:pt x="11179" y="14018"/>
                  </a:cubicBezTo>
                  <a:lnTo>
                    <a:pt x="12117" y="16476"/>
                  </a:lnTo>
                  <a:cubicBezTo>
                    <a:pt x="10773" y="14981"/>
                    <a:pt x="9455" y="13485"/>
                    <a:pt x="8162" y="11965"/>
                  </a:cubicBezTo>
                  <a:cubicBezTo>
                    <a:pt x="7952" y="11717"/>
                    <a:pt x="7683" y="11613"/>
                    <a:pt x="7410" y="11613"/>
                  </a:cubicBezTo>
                  <a:cubicBezTo>
                    <a:pt x="6566" y="11613"/>
                    <a:pt x="5674" y="12605"/>
                    <a:pt x="6287" y="13409"/>
                  </a:cubicBezTo>
                  <a:lnTo>
                    <a:pt x="7503" y="15006"/>
                  </a:lnTo>
                  <a:cubicBezTo>
                    <a:pt x="6743" y="15310"/>
                    <a:pt x="6540" y="16299"/>
                    <a:pt x="7098" y="16907"/>
                  </a:cubicBezTo>
                  <a:cubicBezTo>
                    <a:pt x="9151" y="19138"/>
                    <a:pt x="11027" y="21521"/>
                    <a:pt x="12750" y="24005"/>
                  </a:cubicBezTo>
                  <a:cubicBezTo>
                    <a:pt x="9379" y="20431"/>
                    <a:pt x="6135" y="16730"/>
                    <a:pt x="2561" y="13409"/>
                  </a:cubicBezTo>
                  <a:cubicBezTo>
                    <a:pt x="2313" y="13179"/>
                    <a:pt x="2037" y="13082"/>
                    <a:pt x="1769" y="13082"/>
                  </a:cubicBezTo>
                  <a:cubicBezTo>
                    <a:pt x="831" y="13082"/>
                    <a:pt x="0" y="14274"/>
                    <a:pt x="888" y="15082"/>
                  </a:cubicBezTo>
                  <a:cubicBezTo>
                    <a:pt x="3879" y="17871"/>
                    <a:pt x="6667" y="20912"/>
                    <a:pt x="9455" y="23929"/>
                  </a:cubicBezTo>
                  <a:cubicBezTo>
                    <a:pt x="9480" y="24030"/>
                    <a:pt x="9480" y="24131"/>
                    <a:pt x="9531" y="24233"/>
                  </a:cubicBezTo>
                  <a:cubicBezTo>
                    <a:pt x="9633" y="24537"/>
                    <a:pt x="9734" y="24867"/>
                    <a:pt x="9861" y="25171"/>
                  </a:cubicBezTo>
                  <a:cubicBezTo>
                    <a:pt x="9658" y="24993"/>
                    <a:pt x="9480" y="24841"/>
                    <a:pt x="9278" y="24689"/>
                  </a:cubicBezTo>
                  <a:cubicBezTo>
                    <a:pt x="9038" y="24492"/>
                    <a:pt x="8716" y="24393"/>
                    <a:pt x="8400" y="24393"/>
                  </a:cubicBezTo>
                  <a:cubicBezTo>
                    <a:pt x="7782" y="24393"/>
                    <a:pt x="7183" y="24771"/>
                    <a:pt x="7250" y="25526"/>
                  </a:cubicBezTo>
                  <a:cubicBezTo>
                    <a:pt x="7326" y="26489"/>
                    <a:pt x="7681" y="27097"/>
                    <a:pt x="8238" y="27858"/>
                  </a:cubicBezTo>
                  <a:cubicBezTo>
                    <a:pt x="8492" y="28162"/>
                    <a:pt x="8796" y="28593"/>
                    <a:pt x="9075" y="29049"/>
                  </a:cubicBezTo>
                  <a:lnTo>
                    <a:pt x="7503" y="27655"/>
                  </a:lnTo>
                  <a:cubicBezTo>
                    <a:pt x="7253" y="27443"/>
                    <a:pt x="6978" y="27353"/>
                    <a:pt x="6712" y="27353"/>
                  </a:cubicBezTo>
                  <a:cubicBezTo>
                    <a:pt x="5740" y="27353"/>
                    <a:pt x="4889" y="28551"/>
                    <a:pt x="5805" y="29328"/>
                  </a:cubicBezTo>
                  <a:lnTo>
                    <a:pt x="9759" y="32775"/>
                  </a:lnTo>
                  <a:cubicBezTo>
                    <a:pt x="9994" y="32974"/>
                    <a:pt x="10336" y="33098"/>
                    <a:pt x="10669" y="33098"/>
                  </a:cubicBezTo>
                  <a:cubicBezTo>
                    <a:pt x="11057" y="33098"/>
                    <a:pt x="11432" y="32931"/>
                    <a:pt x="11610" y="32522"/>
                  </a:cubicBezTo>
                  <a:cubicBezTo>
                    <a:pt x="11736" y="32243"/>
                    <a:pt x="11838" y="31964"/>
                    <a:pt x="11914" y="31660"/>
                  </a:cubicBezTo>
                  <a:cubicBezTo>
                    <a:pt x="12004" y="31677"/>
                    <a:pt x="12094" y="31685"/>
                    <a:pt x="12183" y="31685"/>
                  </a:cubicBezTo>
                  <a:cubicBezTo>
                    <a:pt x="12620" y="31685"/>
                    <a:pt x="13034" y="31481"/>
                    <a:pt x="13308" y="31102"/>
                  </a:cubicBezTo>
                  <a:cubicBezTo>
                    <a:pt x="13333" y="31051"/>
                    <a:pt x="13384" y="31001"/>
                    <a:pt x="13409" y="30925"/>
                  </a:cubicBezTo>
                  <a:cubicBezTo>
                    <a:pt x="13608" y="31062"/>
                    <a:pt x="13843" y="31125"/>
                    <a:pt x="14080" y="31125"/>
                  </a:cubicBezTo>
                  <a:cubicBezTo>
                    <a:pt x="14719" y="31125"/>
                    <a:pt x="15366" y="30665"/>
                    <a:pt x="15310" y="29961"/>
                  </a:cubicBezTo>
                  <a:lnTo>
                    <a:pt x="15310" y="29961"/>
                  </a:lnTo>
                  <a:cubicBezTo>
                    <a:pt x="18504" y="33029"/>
                    <a:pt x="21901" y="35817"/>
                    <a:pt x="25855" y="37997"/>
                  </a:cubicBezTo>
                  <a:cubicBezTo>
                    <a:pt x="26017" y="38088"/>
                    <a:pt x="26201" y="38130"/>
                    <a:pt x="26387" y="38130"/>
                  </a:cubicBezTo>
                  <a:cubicBezTo>
                    <a:pt x="27133" y="38130"/>
                    <a:pt x="27923" y="37464"/>
                    <a:pt x="27579" y="36653"/>
                  </a:cubicBezTo>
                  <a:cubicBezTo>
                    <a:pt x="27376" y="36146"/>
                    <a:pt x="27122" y="35665"/>
                    <a:pt x="26844" y="35183"/>
                  </a:cubicBezTo>
                  <a:cubicBezTo>
                    <a:pt x="27097" y="34980"/>
                    <a:pt x="27249" y="34651"/>
                    <a:pt x="27224" y="34321"/>
                  </a:cubicBezTo>
                  <a:cubicBezTo>
                    <a:pt x="27173" y="33459"/>
                    <a:pt x="27072" y="32598"/>
                    <a:pt x="26894" y="31736"/>
                  </a:cubicBezTo>
                  <a:lnTo>
                    <a:pt x="26894" y="31736"/>
                  </a:lnTo>
                  <a:cubicBezTo>
                    <a:pt x="27097" y="31863"/>
                    <a:pt x="27300" y="31964"/>
                    <a:pt x="27528" y="32065"/>
                  </a:cubicBezTo>
                  <a:cubicBezTo>
                    <a:pt x="27712" y="32167"/>
                    <a:pt x="27903" y="32212"/>
                    <a:pt x="28089" y="32212"/>
                  </a:cubicBezTo>
                  <a:cubicBezTo>
                    <a:pt x="28924" y="32212"/>
                    <a:pt x="29648" y="31294"/>
                    <a:pt x="29150" y="30443"/>
                  </a:cubicBezTo>
                  <a:cubicBezTo>
                    <a:pt x="27198" y="27224"/>
                    <a:pt x="25373" y="23979"/>
                    <a:pt x="23650" y="20684"/>
                  </a:cubicBezTo>
                  <a:cubicBezTo>
                    <a:pt x="23853" y="20583"/>
                    <a:pt x="24005" y="20456"/>
                    <a:pt x="24131" y="20279"/>
                  </a:cubicBezTo>
                  <a:cubicBezTo>
                    <a:pt x="25373" y="22281"/>
                    <a:pt x="26565" y="24385"/>
                    <a:pt x="28415" y="25804"/>
                  </a:cubicBezTo>
                  <a:cubicBezTo>
                    <a:pt x="28609" y="25960"/>
                    <a:pt x="28810" y="26026"/>
                    <a:pt x="29004" y="26026"/>
                  </a:cubicBezTo>
                  <a:cubicBezTo>
                    <a:pt x="29697" y="26026"/>
                    <a:pt x="30297" y="25174"/>
                    <a:pt x="30139" y="24461"/>
                  </a:cubicBezTo>
                  <a:cubicBezTo>
                    <a:pt x="29911" y="23523"/>
                    <a:pt x="29505" y="22611"/>
                    <a:pt x="28922" y="21799"/>
                  </a:cubicBezTo>
                  <a:lnTo>
                    <a:pt x="28922" y="21799"/>
                  </a:lnTo>
                  <a:cubicBezTo>
                    <a:pt x="29201" y="22028"/>
                    <a:pt x="29505" y="22180"/>
                    <a:pt x="29809" y="22332"/>
                  </a:cubicBezTo>
                  <a:cubicBezTo>
                    <a:pt x="29919" y="22373"/>
                    <a:pt x="30030" y="22392"/>
                    <a:pt x="30140" y="22392"/>
                  </a:cubicBezTo>
                  <a:cubicBezTo>
                    <a:pt x="30767" y="22392"/>
                    <a:pt x="31352" y="21770"/>
                    <a:pt x="31330" y="21166"/>
                  </a:cubicBezTo>
                  <a:cubicBezTo>
                    <a:pt x="31229" y="18530"/>
                    <a:pt x="29961" y="15919"/>
                    <a:pt x="29049" y="13435"/>
                  </a:cubicBezTo>
                  <a:cubicBezTo>
                    <a:pt x="29100" y="13308"/>
                    <a:pt x="29100" y="13181"/>
                    <a:pt x="29100" y="13029"/>
                  </a:cubicBezTo>
                  <a:lnTo>
                    <a:pt x="29100" y="12928"/>
                  </a:lnTo>
                  <a:cubicBezTo>
                    <a:pt x="29835" y="13992"/>
                    <a:pt x="30544" y="15057"/>
                    <a:pt x="31254" y="16147"/>
                  </a:cubicBezTo>
                  <a:cubicBezTo>
                    <a:pt x="31514" y="16541"/>
                    <a:pt x="31875" y="16707"/>
                    <a:pt x="32228" y="16707"/>
                  </a:cubicBezTo>
                  <a:cubicBezTo>
                    <a:pt x="33012" y="16707"/>
                    <a:pt x="33761" y="15891"/>
                    <a:pt x="33307" y="14930"/>
                  </a:cubicBezTo>
                  <a:lnTo>
                    <a:pt x="31153" y="10469"/>
                  </a:lnTo>
                  <a:lnTo>
                    <a:pt x="32319" y="11610"/>
                  </a:lnTo>
                  <a:cubicBezTo>
                    <a:pt x="32555" y="11846"/>
                    <a:pt x="32844" y="11949"/>
                    <a:pt x="33130" y="11949"/>
                  </a:cubicBezTo>
                  <a:cubicBezTo>
                    <a:pt x="33855" y="11949"/>
                    <a:pt x="34558" y="11287"/>
                    <a:pt x="34321" y="10469"/>
                  </a:cubicBezTo>
                  <a:cubicBezTo>
                    <a:pt x="34194" y="10089"/>
                    <a:pt x="34093" y="9709"/>
                    <a:pt x="33966" y="9354"/>
                  </a:cubicBezTo>
                  <a:lnTo>
                    <a:pt x="33966" y="9354"/>
                  </a:lnTo>
                  <a:cubicBezTo>
                    <a:pt x="34549" y="9962"/>
                    <a:pt x="35107" y="10570"/>
                    <a:pt x="35690" y="11179"/>
                  </a:cubicBezTo>
                  <a:cubicBezTo>
                    <a:pt x="35928" y="11436"/>
                    <a:pt x="36202" y="11545"/>
                    <a:pt x="36469" y="11545"/>
                  </a:cubicBezTo>
                  <a:cubicBezTo>
                    <a:pt x="37253" y="11545"/>
                    <a:pt x="37975" y="10604"/>
                    <a:pt x="37540" y="9734"/>
                  </a:cubicBezTo>
                  <a:cubicBezTo>
                    <a:pt x="37008" y="8669"/>
                    <a:pt x="36526" y="7605"/>
                    <a:pt x="36070" y="6515"/>
                  </a:cubicBezTo>
                  <a:lnTo>
                    <a:pt x="36070" y="6515"/>
                  </a:lnTo>
                  <a:cubicBezTo>
                    <a:pt x="36250" y="6654"/>
                    <a:pt x="36471" y="6717"/>
                    <a:pt x="36697" y="6717"/>
                  </a:cubicBezTo>
                  <a:cubicBezTo>
                    <a:pt x="37336" y="6717"/>
                    <a:pt x="38021" y="6218"/>
                    <a:pt x="37946" y="5526"/>
                  </a:cubicBezTo>
                  <a:cubicBezTo>
                    <a:pt x="37870" y="4943"/>
                    <a:pt x="37794" y="4360"/>
                    <a:pt x="37743" y="3752"/>
                  </a:cubicBezTo>
                  <a:lnTo>
                    <a:pt x="37743" y="3752"/>
                  </a:lnTo>
                  <a:cubicBezTo>
                    <a:pt x="37760" y="3753"/>
                    <a:pt x="37777" y="3753"/>
                    <a:pt x="37794" y="3753"/>
                  </a:cubicBezTo>
                  <a:cubicBezTo>
                    <a:pt x="38279" y="3753"/>
                    <a:pt x="38684" y="3405"/>
                    <a:pt x="38782" y="2915"/>
                  </a:cubicBezTo>
                  <a:cubicBezTo>
                    <a:pt x="38985" y="2130"/>
                    <a:pt x="38858" y="1318"/>
                    <a:pt x="38453" y="609"/>
                  </a:cubicBezTo>
                  <a:cubicBezTo>
                    <a:pt x="38250" y="178"/>
                    <a:pt x="37908" y="0"/>
                    <a:pt x="37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4" name="Google Shape;1304;p37"/>
            <p:cNvGrpSpPr/>
            <p:nvPr/>
          </p:nvGrpSpPr>
          <p:grpSpPr>
            <a:xfrm>
              <a:off x="6963740" y="3203846"/>
              <a:ext cx="1901438" cy="3724633"/>
              <a:chOff x="6963740" y="3203846"/>
              <a:chExt cx="1901438" cy="3724633"/>
            </a:xfrm>
          </p:grpSpPr>
          <p:sp>
            <p:nvSpPr>
              <p:cNvPr id="1305" name="Google Shape;1305;p37"/>
              <p:cNvSpPr/>
              <p:nvPr/>
            </p:nvSpPr>
            <p:spPr>
              <a:xfrm>
                <a:off x="6963740" y="3744341"/>
                <a:ext cx="1360565" cy="3184138"/>
              </a:xfrm>
              <a:custGeom>
                <a:avLst/>
                <a:gdLst/>
                <a:ahLst/>
                <a:cxnLst/>
                <a:rect l="l" t="t" r="r" b="b"/>
                <a:pathLst>
                  <a:path w="41899" h="98064" extrusionOk="0">
                    <a:moveTo>
                      <a:pt x="41693" y="0"/>
                    </a:moveTo>
                    <a:cubicBezTo>
                      <a:pt x="41683" y="0"/>
                      <a:pt x="41671" y="2"/>
                      <a:pt x="41660" y="4"/>
                    </a:cubicBezTo>
                    <a:cubicBezTo>
                      <a:pt x="40732" y="99"/>
                      <a:pt x="39779" y="302"/>
                      <a:pt x="38862" y="564"/>
                    </a:cubicBezTo>
                    <a:cubicBezTo>
                      <a:pt x="38755" y="599"/>
                      <a:pt x="38696" y="718"/>
                      <a:pt x="38731" y="814"/>
                    </a:cubicBezTo>
                    <a:cubicBezTo>
                      <a:pt x="38755" y="909"/>
                      <a:pt x="38827" y="968"/>
                      <a:pt x="38922" y="968"/>
                    </a:cubicBezTo>
                    <a:cubicBezTo>
                      <a:pt x="38946" y="968"/>
                      <a:pt x="38969" y="957"/>
                      <a:pt x="38969" y="957"/>
                    </a:cubicBezTo>
                    <a:cubicBezTo>
                      <a:pt x="39874" y="695"/>
                      <a:pt x="40791" y="504"/>
                      <a:pt x="41708" y="397"/>
                    </a:cubicBezTo>
                    <a:cubicBezTo>
                      <a:pt x="41803" y="385"/>
                      <a:pt x="41898" y="278"/>
                      <a:pt x="41886" y="183"/>
                    </a:cubicBezTo>
                    <a:cubicBezTo>
                      <a:pt x="41865" y="87"/>
                      <a:pt x="41787" y="0"/>
                      <a:pt x="41693" y="0"/>
                    </a:cubicBezTo>
                    <a:close/>
                    <a:moveTo>
                      <a:pt x="36296" y="1592"/>
                    </a:moveTo>
                    <a:cubicBezTo>
                      <a:pt x="36267" y="1592"/>
                      <a:pt x="36236" y="1598"/>
                      <a:pt x="36207" y="1611"/>
                    </a:cubicBezTo>
                    <a:cubicBezTo>
                      <a:pt x="35362" y="2028"/>
                      <a:pt x="34528" y="2504"/>
                      <a:pt x="33743" y="3052"/>
                    </a:cubicBezTo>
                    <a:cubicBezTo>
                      <a:pt x="33647" y="3112"/>
                      <a:pt x="33635" y="3243"/>
                      <a:pt x="33695" y="3338"/>
                    </a:cubicBezTo>
                    <a:cubicBezTo>
                      <a:pt x="33731" y="3397"/>
                      <a:pt x="33802" y="3421"/>
                      <a:pt x="33862" y="3421"/>
                    </a:cubicBezTo>
                    <a:cubicBezTo>
                      <a:pt x="33885" y="3421"/>
                      <a:pt x="33933" y="3409"/>
                      <a:pt x="33981" y="3374"/>
                    </a:cubicBezTo>
                    <a:cubicBezTo>
                      <a:pt x="34755" y="2838"/>
                      <a:pt x="35552" y="2361"/>
                      <a:pt x="36386" y="1957"/>
                    </a:cubicBezTo>
                    <a:cubicBezTo>
                      <a:pt x="36481" y="1921"/>
                      <a:pt x="36529" y="1790"/>
                      <a:pt x="36481" y="1695"/>
                    </a:cubicBezTo>
                    <a:cubicBezTo>
                      <a:pt x="36446" y="1634"/>
                      <a:pt x="36374" y="1592"/>
                      <a:pt x="36296" y="1592"/>
                    </a:cubicBezTo>
                    <a:close/>
                    <a:moveTo>
                      <a:pt x="31672" y="4798"/>
                    </a:moveTo>
                    <a:cubicBezTo>
                      <a:pt x="31622" y="4798"/>
                      <a:pt x="31574" y="4816"/>
                      <a:pt x="31540" y="4850"/>
                    </a:cubicBezTo>
                    <a:cubicBezTo>
                      <a:pt x="30837" y="5505"/>
                      <a:pt x="30206" y="6207"/>
                      <a:pt x="29611" y="6945"/>
                    </a:cubicBezTo>
                    <a:cubicBezTo>
                      <a:pt x="29528" y="7041"/>
                      <a:pt x="29540" y="7160"/>
                      <a:pt x="29635" y="7231"/>
                    </a:cubicBezTo>
                    <a:cubicBezTo>
                      <a:pt x="29659" y="7267"/>
                      <a:pt x="29706" y="7279"/>
                      <a:pt x="29754" y="7279"/>
                    </a:cubicBezTo>
                    <a:cubicBezTo>
                      <a:pt x="29814" y="7279"/>
                      <a:pt x="29861" y="7243"/>
                      <a:pt x="29921" y="7207"/>
                    </a:cubicBezTo>
                    <a:cubicBezTo>
                      <a:pt x="30492" y="6469"/>
                      <a:pt x="31123" y="5790"/>
                      <a:pt x="31802" y="5148"/>
                    </a:cubicBezTo>
                    <a:cubicBezTo>
                      <a:pt x="31897" y="5076"/>
                      <a:pt x="31897" y="4945"/>
                      <a:pt x="31826" y="4862"/>
                    </a:cubicBezTo>
                    <a:cubicBezTo>
                      <a:pt x="31782" y="4819"/>
                      <a:pt x="31726" y="4798"/>
                      <a:pt x="31672" y="4798"/>
                    </a:cubicBezTo>
                    <a:close/>
                    <a:moveTo>
                      <a:pt x="28150" y="9199"/>
                    </a:moveTo>
                    <a:cubicBezTo>
                      <a:pt x="28081" y="9199"/>
                      <a:pt x="28018" y="9234"/>
                      <a:pt x="27980" y="9303"/>
                    </a:cubicBezTo>
                    <a:lnTo>
                      <a:pt x="27956" y="9362"/>
                    </a:lnTo>
                    <a:cubicBezTo>
                      <a:pt x="27492" y="10160"/>
                      <a:pt x="27087" y="11017"/>
                      <a:pt x="26730" y="11875"/>
                    </a:cubicBezTo>
                    <a:cubicBezTo>
                      <a:pt x="26706" y="11982"/>
                      <a:pt x="26754" y="12101"/>
                      <a:pt x="26849" y="12148"/>
                    </a:cubicBezTo>
                    <a:cubicBezTo>
                      <a:pt x="26885" y="12160"/>
                      <a:pt x="26896" y="12160"/>
                      <a:pt x="26932" y="12160"/>
                    </a:cubicBezTo>
                    <a:cubicBezTo>
                      <a:pt x="27004" y="12160"/>
                      <a:pt x="27075" y="12113"/>
                      <a:pt x="27123" y="12041"/>
                    </a:cubicBezTo>
                    <a:cubicBezTo>
                      <a:pt x="27456" y="11172"/>
                      <a:pt x="27861" y="10362"/>
                      <a:pt x="28313" y="9565"/>
                    </a:cubicBezTo>
                    <a:lnTo>
                      <a:pt x="28337" y="9505"/>
                    </a:lnTo>
                    <a:cubicBezTo>
                      <a:pt x="28397" y="9410"/>
                      <a:pt x="28349" y="9291"/>
                      <a:pt x="28266" y="9231"/>
                    </a:cubicBezTo>
                    <a:cubicBezTo>
                      <a:pt x="28227" y="9210"/>
                      <a:pt x="28188" y="9199"/>
                      <a:pt x="28150" y="9199"/>
                    </a:cubicBezTo>
                    <a:close/>
                    <a:moveTo>
                      <a:pt x="26042" y="14442"/>
                    </a:moveTo>
                    <a:cubicBezTo>
                      <a:pt x="25944" y="14442"/>
                      <a:pt x="25868" y="14508"/>
                      <a:pt x="25837" y="14601"/>
                    </a:cubicBezTo>
                    <a:cubicBezTo>
                      <a:pt x="25599" y="15506"/>
                      <a:pt x="25408" y="16447"/>
                      <a:pt x="25289" y="17399"/>
                    </a:cubicBezTo>
                    <a:cubicBezTo>
                      <a:pt x="25277" y="17506"/>
                      <a:pt x="25361" y="17601"/>
                      <a:pt x="25468" y="17625"/>
                    </a:cubicBezTo>
                    <a:lnTo>
                      <a:pt x="25492" y="17625"/>
                    </a:lnTo>
                    <a:cubicBezTo>
                      <a:pt x="25599" y="17625"/>
                      <a:pt x="25694" y="17542"/>
                      <a:pt x="25706" y="17459"/>
                    </a:cubicBezTo>
                    <a:cubicBezTo>
                      <a:pt x="25825" y="16518"/>
                      <a:pt x="26004" y="15601"/>
                      <a:pt x="26242" y="14708"/>
                    </a:cubicBezTo>
                    <a:cubicBezTo>
                      <a:pt x="26265" y="14589"/>
                      <a:pt x="26194" y="14482"/>
                      <a:pt x="26087" y="14446"/>
                    </a:cubicBezTo>
                    <a:cubicBezTo>
                      <a:pt x="26071" y="14443"/>
                      <a:pt x="26056" y="14442"/>
                      <a:pt x="26042" y="14442"/>
                    </a:cubicBezTo>
                    <a:close/>
                    <a:moveTo>
                      <a:pt x="25301" y="20030"/>
                    </a:moveTo>
                    <a:cubicBezTo>
                      <a:pt x="25182" y="20030"/>
                      <a:pt x="25099" y="20114"/>
                      <a:pt x="25099" y="20221"/>
                    </a:cubicBezTo>
                    <a:lnTo>
                      <a:pt x="25099" y="20602"/>
                    </a:lnTo>
                    <a:cubicBezTo>
                      <a:pt x="25099" y="21435"/>
                      <a:pt x="25134" y="22269"/>
                      <a:pt x="25218" y="23078"/>
                    </a:cubicBezTo>
                    <a:cubicBezTo>
                      <a:pt x="25218" y="23185"/>
                      <a:pt x="25301" y="23257"/>
                      <a:pt x="25408" y="23257"/>
                    </a:cubicBezTo>
                    <a:lnTo>
                      <a:pt x="25432" y="23257"/>
                    </a:lnTo>
                    <a:cubicBezTo>
                      <a:pt x="25539" y="23245"/>
                      <a:pt x="25634" y="23138"/>
                      <a:pt x="25611" y="23043"/>
                    </a:cubicBezTo>
                    <a:cubicBezTo>
                      <a:pt x="25539" y="22233"/>
                      <a:pt x="25492" y="21400"/>
                      <a:pt x="25492" y="20602"/>
                    </a:cubicBezTo>
                    <a:lnTo>
                      <a:pt x="25492" y="20245"/>
                    </a:lnTo>
                    <a:cubicBezTo>
                      <a:pt x="25492" y="20126"/>
                      <a:pt x="25420" y="20030"/>
                      <a:pt x="25301" y="20030"/>
                    </a:cubicBezTo>
                    <a:close/>
                    <a:moveTo>
                      <a:pt x="25837" y="25657"/>
                    </a:moveTo>
                    <a:cubicBezTo>
                      <a:pt x="25821" y="25657"/>
                      <a:pt x="25805" y="25658"/>
                      <a:pt x="25789" y="25662"/>
                    </a:cubicBezTo>
                    <a:cubicBezTo>
                      <a:pt x="25694" y="25674"/>
                      <a:pt x="25611" y="25793"/>
                      <a:pt x="25646" y="25900"/>
                    </a:cubicBezTo>
                    <a:lnTo>
                      <a:pt x="25694" y="26079"/>
                    </a:lnTo>
                    <a:cubicBezTo>
                      <a:pt x="25861" y="26829"/>
                      <a:pt x="26063" y="27626"/>
                      <a:pt x="26361" y="28650"/>
                    </a:cubicBezTo>
                    <a:cubicBezTo>
                      <a:pt x="26385" y="28734"/>
                      <a:pt x="26468" y="28793"/>
                      <a:pt x="26551" y="28793"/>
                    </a:cubicBezTo>
                    <a:cubicBezTo>
                      <a:pt x="26563" y="28793"/>
                      <a:pt x="26587" y="28781"/>
                      <a:pt x="26611" y="28781"/>
                    </a:cubicBezTo>
                    <a:cubicBezTo>
                      <a:pt x="26718" y="28758"/>
                      <a:pt x="26777" y="28639"/>
                      <a:pt x="26754" y="28531"/>
                    </a:cubicBezTo>
                    <a:cubicBezTo>
                      <a:pt x="26456" y="27519"/>
                      <a:pt x="26242" y="26734"/>
                      <a:pt x="26075" y="25983"/>
                    </a:cubicBezTo>
                    <a:lnTo>
                      <a:pt x="26039" y="25805"/>
                    </a:lnTo>
                    <a:cubicBezTo>
                      <a:pt x="26019" y="25713"/>
                      <a:pt x="25929" y="25657"/>
                      <a:pt x="25837" y="25657"/>
                    </a:cubicBezTo>
                    <a:close/>
                    <a:moveTo>
                      <a:pt x="27345" y="31098"/>
                    </a:moveTo>
                    <a:cubicBezTo>
                      <a:pt x="27330" y="31098"/>
                      <a:pt x="27315" y="31100"/>
                      <a:pt x="27301" y="31103"/>
                    </a:cubicBezTo>
                    <a:cubicBezTo>
                      <a:pt x="27194" y="31139"/>
                      <a:pt x="27135" y="31258"/>
                      <a:pt x="27158" y="31353"/>
                    </a:cubicBezTo>
                    <a:cubicBezTo>
                      <a:pt x="27480" y="32449"/>
                      <a:pt x="27694" y="33294"/>
                      <a:pt x="27861" y="34080"/>
                    </a:cubicBezTo>
                    <a:cubicBezTo>
                      <a:pt x="27873" y="34187"/>
                      <a:pt x="27968" y="34246"/>
                      <a:pt x="28051" y="34246"/>
                    </a:cubicBezTo>
                    <a:cubicBezTo>
                      <a:pt x="28075" y="34246"/>
                      <a:pt x="28087" y="34246"/>
                      <a:pt x="28099" y="34234"/>
                    </a:cubicBezTo>
                    <a:cubicBezTo>
                      <a:pt x="28206" y="34211"/>
                      <a:pt x="28278" y="34092"/>
                      <a:pt x="28254" y="33996"/>
                    </a:cubicBezTo>
                    <a:cubicBezTo>
                      <a:pt x="28087" y="33187"/>
                      <a:pt x="27861" y="32341"/>
                      <a:pt x="27551" y="31234"/>
                    </a:cubicBezTo>
                    <a:cubicBezTo>
                      <a:pt x="27521" y="31153"/>
                      <a:pt x="27430" y="31098"/>
                      <a:pt x="27345" y="31098"/>
                    </a:cubicBezTo>
                    <a:close/>
                    <a:moveTo>
                      <a:pt x="28432" y="36639"/>
                    </a:moveTo>
                    <a:cubicBezTo>
                      <a:pt x="28313" y="36639"/>
                      <a:pt x="28242" y="36747"/>
                      <a:pt x="28242" y="36854"/>
                    </a:cubicBezTo>
                    <a:cubicBezTo>
                      <a:pt x="28254" y="37163"/>
                      <a:pt x="28266" y="37473"/>
                      <a:pt x="28266" y="37782"/>
                    </a:cubicBezTo>
                    <a:cubicBezTo>
                      <a:pt x="28266" y="38414"/>
                      <a:pt x="28242" y="39033"/>
                      <a:pt x="28159" y="39652"/>
                    </a:cubicBezTo>
                    <a:cubicBezTo>
                      <a:pt x="28147" y="39747"/>
                      <a:pt x="28242" y="39854"/>
                      <a:pt x="28337" y="39866"/>
                    </a:cubicBezTo>
                    <a:lnTo>
                      <a:pt x="28373" y="39866"/>
                    </a:lnTo>
                    <a:cubicBezTo>
                      <a:pt x="28468" y="39866"/>
                      <a:pt x="28563" y="39795"/>
                      <a:pt x="28563" y="39687"/>
                    </a:cubicBezTo>
                    <a:cubicBezTo>
                      <a:pt x="28635" y="39056"/>
                      <a:pt x="28671" y="38414"/>
                      <a:pt x="28671" y="37782"/>
                    </a:cubicBezTo>
                    <a:cubicBezTo>
                      <a:pt x="28671" y="37473"/>
                      <a:pt x="28659" y="37151"/>
                      <a:pt x="28635" y="36830"/>
                    </a:cubicBezTo>
                    <a:cubicBezTo>
                      <a:pt x="28635" y="36711"/>
                      <a:pt x="28540" y="36639"/>
                      <a:pt x="28432" y="36639"/>
                    </a:cubicBezTo>
                    <a:close/>
                    <a:moveTo>
                      <a:pt x="27849" y="42242"/>
                    </a:moveTo>
                    <a:cubicBezTo>
                      <a:pt x="27756" y="42242"/>
                      <a:pt x="27665" y="42299"/>
                      <a:pt x="27635" y="42390"/>
                    </a:cubicBezTo>
                    <a:cubicBezTo>
                      <a:pt x="27385" y="43283"/>
                      <a:pt x="27075" y="44176"/>
                      <a:pt x="26682" y="45021"/>
                    </a:cubicBezTo>
                    <a:cubicBezTo>
                      <a:pt x="26646" y="45129"/>
                      <a:pt x="26682" y="45248"/>
                      <a:pt x="26789" y="45283"/>
                    </a:cubicBezTo>
                    <a:cubicBezTo>
                      <a:pt x="26825" y="45307"/>
                      <a:pt x="26849" y="45307"/>
                      <a:pt x="26885" y="45307"/>
                    </a:cubicBezTo>
                    <a:cubicBezTo>
                      <a:pt x="26956" y="45307"/>
                      <a:pt x="27027" y="45260"/>
                      <a:pt x="27075" y="45200"/>
                    </a:cubicBezTo>
                    <a:cubicBezTo>
                      <a:pt x="27456" y="44319"/>
                      <a:pt x="27789" y="43414"/>
                      <a:pt x="28039" y="42509"/>
                    </a:cubicBezTo>
                    <a:cubicBezTo>
                      <a:pt x="28051" y="42390"/>
                      <a:pt x="27992" y="42283"/>
                      <a:pt x="27897" y="42247"/>
                    </a:cubicBezTo>
                    <a:cubicBezTo>
                      <a:pt x="27881" y="42244"/>
                      <a:pt x="27865" y="42242"/>
                      <a:pt x="27849" y="42242"/>
                    </a:cubicBezTo>
                    <a:close/>
                    <a:moveTo>
                      <a:pt x="25523" y="47397"/>
                    </a:moveTo>
                    <a:cubicBezTo>
                      <a:pt x="25453" y="47397"/>
                      <a:pt x="25388" y="47431"/>
                      <a:pt x="25349" y="47486"/>
                    </a:cubicBezTo>
                    <a:cubicBezTo>
                      <a:pt x="24849" y="48284"/>
                      <a:pt x="24265" y="49022"/>
                      <a:pt x="23658" y="49701"/>
                    </a:cubicBezTo>
                    <a:cubicBezTo>
                      <a:pt x="23575" y="49784"/>
                      <a:pt x="23575" y="49915"/>
                      <a:pt x="23670" y="49986"/>
                    </a:cubicBezTo>
                    <a:cubicBezTo>
                      <a:pt x="23706" y="50022"/>
                      <a:pt x="23753" y="50034"/>
                      <a:pt x="23801" y="50034"/>
                    </a:cubicBezTo>
                    <a:cubicBezTo>
                      <a:pt x="23860" y="50034"/>
                      <a:pt x="23920" y="50010"/>
                      <a:pt x="23944" y="49974"/>
                    </a:cubicBezTo>
                    <a:cubicBezTo>
                      <a:pt x="24587" y="49272"/>
                      <a:pt x="25170" y="48510"/>
                      <a:pt x="25694" y="47712"/>
                    </a:cubicBezTo>
                    <a:cubicBezTo>
                      <a:pt x="25753" y="47605"/>
                      <a:pt x="25718" y="47486"/>
                      <a:pt x="25634" y="47427"/>
                    </a:cubicBezTo>
                    <a:cubicBezTo>
                      <a:pt x="25598" y="47406"/>
                      <a:pt x="25560" y="47397"/>
                      <a:pt x="25523" y="47397"/>
                    </a:cubicBezTo>
                    <a:close/>
                    <a:moveTo>
                      <a:pt x="21740" y="51560"/>
                    </a:moveTo>
                    <a:cubicBezTo>
                      <a:pt x="21696" y="51560"/>
                      <a:pt x="21651" y="51575"/>
                      <a:pt x="21610" y="51606"/>
                    </a:cubicBezTo>
                    <a:cubicBezTo>
                      <a:pt x="21181" y="51963"/>
                      <a:pt x="20741" y="52284"/>
                      <a:pt x="20277" y="52582"/>
                    </a:cubicBezTo>
                    <a:cubicBezTo>
                      <a:pt x="19955" y="52772"/>
                      <a:pt x="19646" y="52963"/>
                      <a:pt x="19288" y="53153"/>
                    </a:cubicBezTo>
                    <a:cubicBezTo>
                      <a:pt x="19205" y="53201"/>
                      <a:pt x="19157" y="53320"/>
                      <a:pt x="19217" y="53427"/>
                    </a:cubicBezTo>
                    <a:cubicBezTo>
                      <a:pt x="19265" y="53487"/>
                      <a:pt x="19324" y="53534"/>
                      <a:pt x="19396" y="53534"/>
                    </a:cubicBezTo>
                    <a:cubicBezTo>
                      <a:pt x="19419" y="53534"/>
                      <a:pt x="19467" y="53523"/>
                      <a:pt x="19491" y="53499"/>
                    </a:cubicBezTo>
                    <a:cubicBezTo>
                      <a:pt x="19836" y="53308"/>
                      <a:pt x="20169" y="53118"/>
                      <a:pt x="20479" y="52903"/>
                    </a:cubicBezTo>
                    <a:cubicBezTo>
                      <a:pt x="20955" y="52606"/>
                      <a:pt x="21420" y="52284"/>
                      <a:pt x="21872" y="51927"/>
                    </a:cubicBezTo>
                    <a:cubicBezTo>
                      <a:pt x="21955" y="51856"/>
                      <a:pt x="21967" y="51725"/>
                      <a:pt x="21896" y="51641"/>
                    </a:cubicBezTo>
                    <a:cubicBezTo>
                      <a:pt x="21855" y="51587"/>
                      <a:pt x="21799" y="51560"/>
                      <a:pt x="21740" y="51560"/>
                    </a:cubicBezTo>
                    <a:close/>
                    <a:moveTo>
                      <a:pt x="16863" y="54397"/>
                    </a:moveTo>
                    <a:cubicBezTo>
                      <a:pt x="16834" y="54397"/>
                      <a:pt x="16805" y="54403"/>
                      <a:pt x="16776" y="54415"/>
                    </a:cubicBezTo>
                    <a:cubicBezTo>
                      <a:pt x="16336" y="54606"/>
                      <a:pt x="15883" y="54808"/>
                      <a:pt x="15419" y="55011"/>
                    </a:cubicBezTo>
                    <a:cubicBezTo>
                      <a:pt x="15026" y="55189"/>
                      <a:pt x="14597" y="55368"/>
                      <a:pt x="14204" y="55547"/>
                    </a:cubicBezTo>
                    <a:cubicBezTo>
                      <a:pt x="14097" y="55582"/>
                      <a:pt x="14050" y="55701"/>
                      <a:pt x="14097" y="55809"/>
                    </a:cubicBezTo>
                    <a:cubicBezTo>
                      <a:pt x="14133" y="55880"/>
                      <a:pt x="14204" y="55928"/>
                      <a:pt x="14276" y="55928"/>
                    </a:cubicBezTo>
                    <a:cubicBezTo>
                      <a:pt x="14300" y="55928"/>
                      <a:pt x="14335" y="55916"/>
                      <a:pt x="14347" y="55916"/>
                    </a:cubicBezTo>
                    <a:cubicBezTo>
                      <a:pt x="14752" y="55737"/>
                      <a:pt x="15169" y="55558"/>
                      <a:pt x="15574" y="55380"/>
                    </a:cubicBezTo>
                    <a:cubicBezTo>
                      <a:pt x="16038" y="55189"/>
                      <a:pt x="16490" y="54987"/>
                      <a:pt x="16943" y="54785"/>
                    </a:cubicBezTo>
                    <a:cubicBezTo>
                      <a:pt x="17050" y="54737"/>
                      <a:pt x="17086" y="54618"/>
                      <a:pt x="17050" y="54511"/>
                    </a:cubicBezTo>
                    <a:cubicBezTo>
                      <a:pt x="17015" y="54441"/>
                      <a:pt x="16942" y="54397"/>
                      <a:pt x="16863" y="54397"/>
                    </a:cubicBezTo>
                    <a:close/>
                    <a:moveTo>
                      <a:pt x="11735" y="56759"/>
                    </a:moveTo>
                    <a:cubicBezTo>
                      <a:pt x="11705" y="56759"/>
                      <a:pt x="11673" y="56767"/>
                      <a:pt x="11645" y="56785"/>
                    </a:cubicBezTo>
                    <a:lnTo>
                      <a:pt x="11537" y="56844"/>
                    </a:lnTo>
                    <a:cubicBezTo>
                      <a:pt x="10752" y="57297"/>
                      <a:pt x="9978" y="57785"/>
                      <a:pt x="9240" y="58333"/>
                    </a:cubicBezTo>
                    <a:cubicBezTo>
                      <a:pt x="9156" y="58404"/>
                      <a:pt x="9144" y="58535"/>
                      <a:pt x="9204" y="58618"/>
                    </a:cubicBezTo>
                    <a:cubicBezTo>
                      <a:pt x="9240" y="58666"/>
                      <a:pt x="9311" y="58702"/>
                      <a:pt x="9370" y="58702"/>
                    </a:cubicBezTo>
                    <a:cubicBezTo>
                      <a:pt x="9406" y="58702"/>
                      <a:pt x="9442" y="58678"/>
                      <a:pt x="9478" y="58654"/>
                    </a:cubicBezTo>
                    <a:cubicBezTo>
                      <a:pt x="10192" y="58118"/>
                      <a:pt x="10954" y="57618"/>
                      <a:pt x="11728" y="57190"/>
                    </a:cubicBezTo>
                    <a:lnTo>
                      <a:pt x="11835" y="57130"/>
                    </a:lnTo>
                    <a:cubicBezTo>
                      <a:pt x="11918" y="57082"/>
                      <a:pt x="11966" y="56963"/>
                      <a:pt x="11907" y="56868"/>
                    </a:cubicBezTo>
                    <a:cubicBezTo>
                      <a:pt x="11873" y="56802"/>
                      <a:pt x="11805" y="56759"/>
                      <a:pt x="11735" y="56759"/>
                    </a:cubicBezTo>
                    <a:close/>
                    <a:moveTo>
                      <a:pt x="7227" y="60127"/>
                    </a:moveTo>
                    <a:cubicBezTo>
                      <a:pt x="7174" y="60127"/>
                      <a:pt x="7120" y="60148"/>
                      <a:pt x="7084" y="60190"/>
                    </a:cubicBezTo>
                    <a:cubicBezTo>
                      <a:pt x="6406" y="60845"/>
                      <a:pt x="5763" y="61559"/>
                      <a:pt x="5168" y="62297"/>
                    </a:cubicBezTo>
                    <a:cubicBezTo>
                      <a:pt x="5096" y="62393"/>
                      <a:pt x="5108" y="62512"/>
                      <a:pt x="5191" y="62583"/>
                    </a:cubicBezTo>
                    <a:cubicBezTo>
                      <a:pt x="5227" y="62607"/>
                      <a:pt x="5275" y="62631"/>
                      <a:pt x="5310" y="62631"/>
                    </a:cubicBezTo>
                    <a:cubicBezTo>
                      <a:pt x="5370" y="62631"/>
                      <a:pt x="5430" y="62607"/>
                      <a:pt x="5489" y="62536"/>
                    </a:cubicBezTo>
                    <a:cubicBezTo>
                      <a:pt x="6072" y="61809"/>
                      <a:pt x="6703" y="61107"/>
                      <a:pt x="7370" y="60464"/>
                    </a:cubicBezTo>
                    <a:cubicBezTo>
                      <a:pt x="7442" y="60392"/>
                      <a:pt x="7442" y="60261"/>
                      <a:pt x="7370" y="60190"/>
                    </a:cubicBezTo>
                    <a:cubicBezTo>
                      <a:pt x="7335" y="60148"/>
                      <a:pt x="7281" y="60127"/>
                      <a:pt x="7227" y="60127"/>
                    </a:cubicBezTo>
                    <a:close/>
                    <a:moveTo>
                      <a:pt x="3675" y="64542"/>
                    </a:moveTo>
                    <a:cubicBezTo>
                      <a:pt x="3605" y="64542"/>
                      <a:pt x="3540" y="64576"/>
                      <a:pt x="3501" y="64631"/>
                    </a:cubicBezTo>
                    <a:cubicBezTo>
                      <a:pt x="2989" y="65441"/>
                      <a:pt x="2548" y="66286"/>
                      <a:pt x="2143" y="67155"/>
                    </a:cubicBezTo>
                    <a:cubicBezTo>
                      <a:pt x="2096" y="67250"/>
                      <a:pt x="2143" y="67369"/>
                      <a:pt x="2251" y="67417"/>
                    </a:cubicBezTo>
                    <a:cubicBezTo>
                      <a:pt x="2274" y="67429"/>
                      <a:pt x="2310" y="67429"/>
                      <a:pt x="2334" y="67429"/>
                    </a:cubicBezTo>
                    <a:cubicBezTo>
                      <a:pt x="2429" y="67429"/>
                      <a:pt x="2489" y="67393"/>
                      <a:pt x="2512" y="67334"/>
                    </a:cubicBezTo>
                    <a:cubicBezTo>
                      <a:pt x="2905" y="66476"/>
                      <a:pt x="3346" y="65643"/>
                      <a:pt x="3846" y="64857"/>
                    </a:cubicBezTo>
                    <a:cubicBezTo>
                      <a:pt x="3906" y="64750"/>
                      <a:pt x="3870" y="64631"/>
                      <a:pt x="3786" y="64571"/>
                    </a:cubicBezTo>
                    <a:cubicBezTo>
                      <a:pt x="3750" y="64551"/>
                      <a:pt x="3712" y="64542"/>
                      <a:pt x="3675" y="64542"/>
                    </a:cubicBezTo>
                    <a:close/>
                    <a:moveTo>
                      <a:pt x="1305" y="69657"/>
                    </a:moveTo>
                    <a:cubicBezTo>
                      <a:pt x="1219" y="69657"/>
                      <a:pt x="1139" y="69712"/>
                      <a:pt x="1119" y="69798"/>
                    </a:cubicBezTo>
                    <a:cubicBezTo>
                      <a:pt x="822" y="70703"/>
                      <a:pt x="584" y="71644"/>
                      <a:pt x="405" y="72572"/>
                    </a:cubicBezTo>
                    <a:cubicBezTo>
                      <a:pt x="393" y="72668"/>
                      <a:pt x="465" y="72787"/>
                      <a:pt x="572" y="72799"/>
                    </a:cubicBezTo>
                    <a:lnTo>
                      <a:pt x="607" y="72799"/>
                    </a:lnTo>
                    <a:cubicBezTo>
                      <a:pt x="703" y="72799"/>
                      <a:pt x="786" y="72727"/>
                      <a:pt x="810" y="72632"/>
                    </a:cubicBezTo>
                    <a:cubicBezTo>
                      <a:pt x="988" y="71715"/>
                      <a:pt x="1227" y="70810"/>
                      <a:pt x="1500" y="69917"/>
                    </a:cubicBezTo>
                    <a:cubicBezTo>
                      <a:pt x="1536" y="69810"/>
                      <a:pt x="1477" y="69691"/>
                      <a:pt x="1369" y="69667"/>
                    </a:cubicBezTo>
                    <a:cubicBezTo>
                      <a:pt x="1348" y="69660"/>
                      <a:pt x="1327" y="69657"/>
                      <a:pt x="1305" y="69657"/>
                    </a:cubicBezTo>
                    <a:close/>
                    <a:moveTo>
                      <a:pt x="262" y="75192"/>
                    </a:moveTo>
                    <a:cubicBezTo>
                      <a:pt x="155" y="75192"/>
                      <a:pt x="48" y="75275"/>
                      <a:pt x="48" y="75382"/>
                    </a:cubicBezTo>
                    <a:cubicBezTo>
                      <a:pt x="24" y="75811"/>
                      <a:pt x="0" y="76263"/>
                      <a:pt x="0" y="76692"/>
                    </a:cubicBezTo>
                    <a:cubicBezTo>
                      <a:pt x="0" y="77216"/>
                      <a:pt x="12" y="77728"/>
                      <a:pt x="60" y="78240"/>
                    </a:cubicBezTo>
                    <a:cubicBezTo>
                      <a:pt x="72" y="78359"/>
                      <a:pt x="167" y="78430"/>
                      <a:pt x="274" y="78430"/>
                    </a:cubicBezTo>
                    <a:cubicBezTo>
                      <a:pt x="286" y="78430"/>
                      <a:pt x="286" y="78430"/>
                      <a:pt x="274" y="78418"/>
                    </a:cubicBezTo>
                    <a:cubicBezTo>
                      <a:pt x="393" y="78407"/>
                      <a:pt x="477" y="78299"/>
                      <a:pt x="465" y="78192"/>
                    </a:cubicBezTo>
                    <a:cubicBezTo>
                      <a:pt x="417" y="77692"/>
                      <a:pt x="405" y="77180"/>
                      <a:pt x="405" y="76680"/>
                    </a:cubicBezTo>
                    <a:cubicBezTo>
                      <a:pt x="405" y="76263"/>
                      <a:pt x="417" y="75823"/>
                      <a:pt x="453" y="75394"/>
                    </a:cubicBezTo>
                    <a:cubicBezTo>
                      <a:pt x="453" y="75287"/>
                      <a:pt x="357" y="75192"/>
                      <a:pt x="262" y="75192"/>
                    </a:cubicBezTo>
                    <a:close/>
                    <a:moveTo>
                      <a:pt x="683" y="80838"/>
                    </a:moveTo>
                    <a:cubicBezTo>
                      <a:pt x="666" y="80838"/>
                      <a:pt x="648" y="80841"/>
                      <a:pt x="631" y="80847"/>
                    </a:cubicBezTo>
                    <a:cubicBezTo>
                      <a:pt x="524" y="80859"/>
                      <a:pt x="453" y="80978"/>
                      <a:pt x="477" y="81074"/>
                    </a:cubicBezTo>
                    <a:cubicBezTo>
                      <a:pt x="667" y="81990"/>
                      <a:pt x="941" y="82907"/>
                      <a:pt x="1250" y="83824"/>
                    </a:cubicBezTo>
                    <a:cubicBezTo>
                      <a:pt x="1286" y="83907"/>
                      <a:pt x="1358" y="83955"/>
                      <a:pt x="1441" y="83955"/>
                    </a:cubicBezTo>
                    <a:cubicBezTo>
                      <a:pt x="1477" y="83955"/>
                      <a:pt x="1489" y="83955"/>
                      <a:pt x="1500" y="83943"/>
                    </a:cubicBezTo>
                    <a:cubicBezTo>
                      <a:pt x="1608" y="83907"/>
                      <a:pt x="1655" y="83788"/>
                      <a:pt x="1631" y="83681"/>
                    </a:cubicBezTo>
                    <a:cubicBezTo>
                      <a:pt x="1310" y="82812"/>
                      <a:pt x="1060" y="81895"/>
                      <a:pt x="869" y="80990"/>
                    </a:cubicBezTo>
                    <a:cubicBezTo>
                      <a:pt x="850" y="80902"/>
                      <a:pt x="766" y="80838"/>
                      <a:pt x="683" y="80838"/>
                    </a:cubicBezTo>
                    <a:close/>
                    <a:moveTo>
                      <a:pt x="2564" y="86149"/>
                    </a:moveTo>
                    <a:cubicBezTo>
                      <a:pt x="2534" y="86149"/>
                      <a:pt x="2505" y="86155"/>
                      <a:pt x="2477" y="86169"/>
                    </a:cubicBezTo>
                    <a:cubicBezTo>
                      <a:pt x="2370" y="86217"/>
                      <a:pt x="2334" y="86336"/>
                      <a:pt x="2382" y="86443"/>
                    </a:cubicBezTo>
                    <a:cubicBezTo>
                      <a:pt x="2810" y="87289"/>
                      <a:pt x="3310" y="88122"/>
                      <a:pt x="3822" y="88908"/>
                    </a:cubicBezTo>
                    <a:cubicBezTo>
                      <a:pt x="3858" y="88967"/>
                      <a:pt x="3929" y="89003"/>
                      <a:pt x="3989" y="89003"/>
                    </a:cubicBezTo>
                    <a:cubicBezTo>
                      <a:pt x="4025" y="89003"/>
                      <a:pt x="4060" y="88979"/>
                      <a:pt x="4096" y="88967"/>
                    </a:cubicBezTo>
                    <a:cubicBezTo>
                      <a:pt x="4179" y="88908"/>
                      <a:pt x="4215" y="88777"/>
                      <a:pt x="4156" y="88682"/>
                    </a:cubicBezTo>
                    <a:cubicBezTo>
                      <a:pt x="3632" y="87896"/>
                      <a:pt x="3155" y="87098"/>
                      <a:pt x="2739" y="86265"/>
                    </a:cubicBezTo>
                    <a:cubicBezTo>
                      <a:pt x="2705" y="86189"/>
                      <a:pt x="2635" y="86149"/>
                      <a:pt x="2564" y="86149"/>
                    </a:cubicBezTo>
                    <a:close/>
                    <a:moveTo>
                      <a:pt x="5690" y="90836"/>
                    </a:moveTo>
                    <a:cubicBezTo>
                      <a:pt x="5644" y="90836"/>
                      <a:pt x="5599" y="90851"/>
                      <a:pt x="5560" y="90884"/>
                    </a:cubicBezTo>
                    <a:cubicBezTo>
                      <a:pt x="5477" y="90968"/>
                      <a:pt x="5465" y="91087"/>
                      <a:pt x="5537" y="91170"/>
                    </a:cubicBezTo>
                    <a:cubicBezTo>
                      <a:pt x="6156" y="91896"/>
                      <a:pt x="6823" y="92587"/>
                      <a:pt x="7525" y="93230"/>
                    </a:cubicBezTo>
                    <a:cubicBezTo>
                      <a:pt x="7549" y="93265"/>
                      <a:pt x="7608" y="93289"/>
                      <a:pt x="7656" y="93289"/>
                    </a:cubicBezTo>
                    <a:cubicBezTo>
                      <a:pt x="7716" y="93289"/>
                      <a:pt x="7775" y="93254"/>
                      <a:pt x="7799" y="93194"/>
                    </a:cubicBezTo>
                    <a:cubicBezTo>
                      <a:pt x="7882" y="93123"/>
                      <a:pt x="7882" y="92980"/>
                      <a:pt x="7787" y="92908"/>
                    </a:cubicBezTo>
                    <a:cubicBezTo>
                      <a:pt x="7108" y="92289"/>
                      <a:pt x="6453" y="91611"/>
                      <a:pt x="5834" y="90896"/>
                    </a:cubicBezTo>
                    <a:cubicBezTo>
                      <a:pt x="5796" y="90857"/>
                      <a:pt x="5743" y="90836"/>
                      <a:pt x="5690" y="90836"/>
                    </a:cubicBezTo>
                    <a:close/>
                    <a:moveTo>
                      <a:pt x="9867" y="94641"/>
                    </a:moveTo>
                    <a:cubicBezTo>
                      <a:pt x="9802" y="94641"/>
                      <a:pt x="9740" y="94672"/>
                      <a:pt x="9704" y="94730"/>
                    </a:cubicBezTo>
                    <a:cubicBezTo>
                      <a:pt x="9632" y="94813"/>
                      <a:pt x="9656" y="94956"/>
                      <a:pt x="9751" y="95016"/>
                    </a:cubicBezTo>
                    <a:cubicBezTo>
                      <a:pt x="10525" y="95563"/>
                      <a:pt x="11347" y="96063"/>
                      <a:pt x="12180" y="96516"/>
                    </a:cubicBezTo>
                    <a:cubicBezTo>
                      <a:pt x="12204" y="96528"/>
                      <a:pt x="12240" y="96540"/>
                      <a:pt x="12264" y="96540"/>
                    </a:cubicBezTo>
                    <a:cubicBezTo>
                      <a:pt x="12347" y="96540"/>
                      <a:pt x="12395" y="96504"/>
                      <a:pt x="12454" y="96421"/>
                    </a:cubicBezTo>
                    <a:cubicBezTo>
                      <a:pt x="12502" y="96337"/>
                      <a:pt x="12478" y="96218"/>
                      <a:pt x="12371" y="96159"/>
                    </a:cubicBezTo>
                    <a:cubicBezTo>
                      <a:pt x="11549" y="95730"/>
                      <a:pt x="10752" y="95218"/>
                      <a:pt x="9990" y="94682"/>
                    </a:cubicBezTo>
                    <a:cubicBezTo>
                      <a:pt x="9952" y="94654"/>
                      <a:pt x="9909" y="94641"/>
                      <a:pt x="9867" y="94641"/>
                    </a:cubicBezTo>
                    <a:close/>
                    <a:moveTo>
                      <a:pt x="14837" y="97303"/>
                    </a:moveTo>
                    <a:cubicBezTo>
                      <a:pt x="14759" y="97303"/>
                      <a:pt x="14683" y="97356"/>
                      <a:pt x="14645" y="97433"/>
                    </a:cubicBezTo>
                    <a:cubicBezTo>
                      <a:pt x="14597" y="97540"/>
                      <a:pt x="14669" y="97647"/>
                      <a:pt x="14764" y="97695"/>
                    </a:cubicBezTo>
                    <a:cubicBezTo>
                      <a:pt x="15121" y="97814"/>
                      <a:pt x="15478" y="97945"/>
                      <a:pt x="15836" y="98052"/>
                    </a:cubicBezTo>
                    <a:cubicBezTo>
                      <a:pt x="15847" y="98064"/>
                      <a:pt x="15883" y="98064"/>
                      <a:pt x="15895" y="98064"/>
                    </a:cubicBezTo>
                    <a:cubicBezTo>
                      <a:pt x="15990" y="98064"/>
                      <a:pt x="16062" y="98004"/>
                      <a:pt x="16074" y="97933"/>
                    </a:cubicBezTo>
                    <a:cubicBezTo>
                      <a:pt x="16109" y="97826"/>
                      <a:pt x="16050" y="97707"/>
                      <a:pt x="15943" y="97671"/>
                    </a:cubicBezTo>
                    <a:cubicBezTo>
                      <a:pt x="15597" y="97576"/>
                      <a:pt x="15240" y="97456"/>
                      <a:pt x="14895" y="97314"/>
                    </a:cubicBezTo>
                    <a:cubicBezTo>
                      <a:pt x="14876" y="97306"/>
                      <a:pt x="14856" y="97303"/>
                      <a:pt x="14837" y="97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6" name="Google Shape;1306;p37"/>
              <p:cNvGrpSpPr/>
              <p:nvPr/>
            </p:nvGrpSpPr>
            <p:grpSpPr>
              <a:xfrm>
                <a:off x="8175787" y="3203846"/>
                <a:ext cx="689391" cy="651186"/>
                <a:chOff x="8175787" y="3203846"/>
                <a:chExt cx="689391" cy="651186"/>
              </a:xfrm>
            </p:grpSpPr>
            <p:sp>
              <p:nvSpPr>
                <p:cNvPr id="1307" name="Google Shape;1307;p37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37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37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37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11" name="Google Shape;1311;p37"/>
          <p:cNvGrpSpPr/>
          <p:nvPr/>
        </p:nvGrpSpPr>
        <p:grpSpPr>
          <a:xfrm>
            <a:off x="7511762" y="655141"/>
            <a:ext cx="1406189" cy="1602947"/>
            <a:chOff x="8155687" y="1592916"/>
            <a:chExt cx="1406189" cy="1602947"/>
          </a:xfrm>
        </p:grpSpPr>
        <p:sp>
          <p:nvSpPr>
            <p:cNvPr id="1312" name="Google Shape;1312;p37"/>
            <p:cNvSpPr/>
            <p:nvPr/>
          </p:nvSpPr>
          <p:spPr>
            <a:xfrm>
              <a:off x="8155687" y="1592916"/>
              <a:ext cx="1385309" cy="1598693"/>
            </a:xfrm>
            <a:custGeom>
              <a:avLst/>
              <a:gdLst/>
              <a:ahLst/>
              <a:cxnLst/>
              <a:rect l="l" t="t" r="r" b="b"/>
              <a:pathLst>
                <a:path w="42661" h="49236" extrusionOk="0">
                  <a:moveTo>
                    <a:pt x="41648" y="1311"/>
                  </a:moveTo>
                  <a:lnTo>
                    <a:pt x="32302" y="48173"/>
                  </a:lnTo>
                  <a:lnTo>
                    <a:pt x="1143" y="28421"/>
                  </a:lnTo>
                  <a:lnTo>
                    <a:pt x="41648" y="1311"/>
                  </a:lnTo>
                  <a:close/>
                  <a:moveTo>
                    <a:pt x="42236" y="1"/>
                  </a:moveTo>
                  <a:cubicBezTo>
                    <a:pt x="42157" y="1"/>
                    <a:pt x="42077" y="25"/>
                    <a:pt x="42005" y="72"/>
                  </a:cubicBezTo>
                  <a:lnTo>
                    <a:pt x="179" y="28076"/>
                  </a:lnTo>
                  <a:cubicBezTo>
                    <a:pt x="60" y="28159"/>
                    <a:pt x="0" y="28290"/>
                    <a:pt x="0" y="28421"/>
                  </a:cubicBezTo>
                  <a:cubicBezTo>
                    <a:pt x="0" y="28576"/>
                    <a:pt x="72" y="28695"/>
                    <a:pt x="191" y="28766"/>
                  </a:cubicBezTo>
                  <a:lnTo>
                    <a:pt x="32385" y="49174"/>
                  </a:lnTo>
                  <a:cubicBezTo>
                    <a:pt x="32439" y="49214"/>
                    <a:pt x="32513" y="49236"/>
                    <a:pt x="32588" y="49236"/>
                  </a:cubicBezTo>
                  <a:cubicBezTo>
                    <a:pt x="32645" y="49236"/>
                    <a:pt x="32703" y="49223"/>
                    <a:pt x="32754" y="49197"/>
                  </a:cubicBezTo>
                  <a:cubicBezTo>
                    <a:pt x="32766" y="49197"/>
                    <a:pt x="32802" y="49186"/>
                    <a:pt x="32814" y="49174"/>
                  </a:cubicBezTo>
                  <a:cubicBezTo>
                    <a:pt x="32897" y="49114"/>
                    <a:pt x="32957" y="49019"/>
                    <a:pt x="32981" y="48888"/>
                  </a:cubicBezTo>
                  <a:lnTo>
                    <a:pt x="42625" y="489"/>
                  </a:lnTo>
                  <a:cubicBezTo>
                    <a:pt x="42660" y="322"/>
                    <a:pt x="42589" y="156"/>
                    <a:pt x="42458" y="72"/>
                  </a:cubicBezTo>
                  <a:cubicBezTo>
                    <a:pt x="42392" y="25"/>
                    <a:pt x="42315" y="1"/>
                    <a:pt x="42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8582887" y="1984851"/>
              <a:ext cx="702543" cy="808178"/>
            </a:xfrm>
            <a:custGeom>
              <a:avLst/>
              <a:gdLst/>
              <a:ahLst/>
              <a:cxnLst/>
              <a:rect l="l" t="t" r="r" b="b"/>
              <a:pathLst>
                <a:path w="21635" h="24890" extrusionOk="0">
                  <a:moveTo>
                    <a:pt x="20622" y="1290"/>
                  </a:moveTo>
                  <a:lnTo>
                    <a:pt x="16134" y="23828"/>
                  </a:lnTo>
                  <a:lnTo>
                    <a:pt x="1144" y="14327"/>
                  </a:lnTo>
                  <a:lnTo>
                    <a:pt x="20622" y="1290"/>
                  </a:lnTo>
                  <a:close/>
                  <a:moveTo>
                    <a:pt x="21201" y="1"/>
                  </a:moveTo>
                  <a:cubicBezTo>
                    <a:pt x="21122" y="1"/>
                    <a:pt x="21045" y="22"/>
                    <a:pt x="20979" y="63"/>
                  </a:cubicBezTo>
                  <a:lnTo>
                    <a:pt x="179" y="14006"/>
                  </a:lnTo>
                  <a:cubicBezTo>
                    <a:pt x="60" y="14077"/>
                    <a:pt x="1" y="14208"/>
                    <a:pt x="1" y="14339"/>
                  </a:cubicBezTo>
                  <a:cubicBezTo>
                    <a:pt x="1" y="14494"/>
                    <a:pt x="72" y="14613"/>
                    <a:pt x="191" y="14684"/>
                  </a:cubicBezTo>
                  <a:lnTo>
                    <a:pt x="16205" y="24816"/>
                  </a:lnTo>
                  <a:cubicBezTo>
                    <a:pt x="16268" y="24865"/>
                    <a:pt x="16342" y="24889"/>
                    <a:pt x="16417" y="24889"/>
                  </a:cubicBezTo>
                  <a:cubicBezTo>
                    <a:pt x="16471" y="24889"/>
                    <a:pt x="16525" y="24877"/>
                    <a:pt x="16574" y="24852"/>
                  </a:cubicBezTo>
                  <a:cubicBezTo>
                    <a:pt x="16586" y="24852"/>
                    <a:pt x="16622" y="24840"/>
                    <a:pt x="16634" y="24816"/>
                  </a:cubicBezTo>
                  <a:cubicBezTo>
                    <a:pt x="16729" y="24757"/>
                    <a:pt x="16788" y="24674"/>
                    <a:pt x="16800" y="24554"/>
                  </a:cubicBezTo>
                  <a:lnTo>
                    <a:pt x="21587" y="492"/>
                  </a:lnTo>
                  <a:cubicBezTo>
                    <a:pt x="21634" y="325"/>
                    <a:pt x="21563" y="159"/>
                    <a:pt x="21432" y="63"/>
                  </a:cubicBezTo>
                  <a:cubicBezTo>
                    <a:pt x="21360" y="22"/>
                    <a:pt x="21280" y="1"/>
                    <a:pt x="2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8251187" y="2442153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5" y="0"/>
                  </a:moveTo>
                  <a:cubicBezTo>
                    <a:pt x="379" y="0"/>
                    <a:pt x="304" y="22"/>
                    <a:pt x="238" y="65"/>
                  </a:cubicBezTo>
                  <a:cubicBezTo>
                    <a:pt x="48" y="196"/>
                    <a:pt x="0" y="434"/>
                    <a:pt x="119" y="637"/>
                  </a:cubicBezTo>
                  <a:lnTo>
                    <a:pt x="2060" y="3566"/>
                  </a:lnTo>
                  <a:cubicBezTo>
                    <a:pt x="2143" y="3686"/>
                    <a:pt x="2273" y="3750"/>
                    <a:pt x="2404" y="3750"/>
                  </a:cubicBezTo>
                  <a:cubicBezTo>
                    <a:pt x="2479" y="3750"/>
                    <a:pt x="2554" y="3729"/>
                    <a:pt x="2619" y="3685"/>
                  </a:cubicBezTo>
                  <a:cubicBezTo>
                    <a:pt x="2810" y="3566"/>
                    <a:pt x="2858" y="3316"/>
                    <a:pt x="2739" y="3113"/>
                  </a:cubicBezTo>
                  <a:lnTo>
                    <a:pt x="810" y="184"/>
                  </a:lnTo>
                  <a:cubicBezTo>
                    <a:pt x="719" y="64"/>
                    <a:pt x="58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8357890" y="2370617"/>
              <a:ext cx="92806" cy="121795"/>
            </a:xfrm>
            <a:custGeom>
              <a:avLst/>
              <a:gdLst/>
              <a:ahLst/>
              <a:cxnLst/>
              <a:rect l="l" t="t" r="r" b="b"/>
              <a:pathLst>
                <a:path w="2858" h="3751" extrusionOk="0">
                  <a:moveTo>
                    <a:pt x="458" y="1"/>
                  </a:moveTo>
                  <a:cubicBezTo>
                    <a:pt x="381" y="1"/>
                    <a:pt x="304" y="22"/>
                    <a:pt x="238" y="66"/>
                  </a:cubicBezTo>
                  <a:cubicBezTo>
                    <a:pt x="48" y="197"/>
                    <a:pt x="0" y="435"/>
                    <a:pt x="119" y="637"/>
                  </a:cubicBezTo>
                  <a:lnTo>
                    <a:pt x="2060" y="3566"/>
                  </a:lnTo>
                  <a:cubicBezTo>
                    <a:pt x="2143" y="3687"/>
                    <a:pt x="2278" y="3750"/>
                    <a:pt x="2409" y="3750"/>
                  </a:cubicBezTo>
                  <a:cubicBezTo>
                    <a:pt x="2484" y="3750"/>
                    <a:pt x="2558" y="3729"/>
                    <a:pt x="2620" y="3685"/>
                  </a:cubicBezTo>
                  <a:cubicBezTo>
                    <a:pt x="2798" y="3566"/>
                    <a:pt x="2858" y="3316"/>
                    <a:pt x="2751" y="3114"/>
                  </a:cubicBezTo>
                  <a:lnTo>
                    <a:pt x="810" y="185"/>
                  </a:lnTo>
                  <a:cubicBezTo>
                    <a:pt x="727" y="64"/>
                    <a:pt x="591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8464203" y="2299504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8" y="0"/>
                  </a:moveTo>
                  <a:cubicBezTo>
                    <a:pt x="381" y="0"/>
                    <a:pt x="304" y="21"/>
                    <a:pt x="239" y="65"/>
                  </a:cubicBezTo>
                  <a:cubicBezTo>
                    <a:pt x="48" y="208"/>
                    <a:pt x="0" y="446"/>
                    <a:pt x="119" y="637"/>
                  </a:cubicBezTo>
                  <a:lnTo>
                    <a:pt x="2060" y="3565"/>
                  </a:lnTo>
                  <a:cubicBezTo>
                    <a:pt x="2143" y="3686"/>
                    <a:pt x="2279" y="3749"/>
                    <a:pt x="2409" y="3749"/>
                  </a:cubicBezTo>
                  <a:cubicBezTo>
                    <a:pt x="2485" y="3749"/>
                    <a:pt x="2559" y="3728"/>
                    <a:pt x="2620" y="3685"/>
                  </a:cubicBezTo>
                  <a:cubicBezTo>
                    <a:pt x="2822" y="3554"/>
                    <a:pt x="2858" y="3304"/>
                    <a:pt x="2751" y="3125"/>
                  </a:cubicBezTo>
                  <a:lnTo>
                    <a:pt x="810" y="184"/>
                  </a:lnTo>
                  <a:cubicBezTo>
                    <a:pt x="727" y="63"/>
                    <a:pt x="59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8571295" y="2227968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4" y="0"/>
                  </a:moveTo>
                  <a:cubicBezTo>
                    <a:pt x="379" y="0"/>
                    <a:pt x="304" y="22"/>
                    <a:pt x="239" y="65"/>
                  </a:cubicBezTo>
                  <a:cubicBezTo>
                    <a:pt x="36" y="208"/>
                    <a:pt x="0" y="446"/>
                    <a:pt x="120" y="637"/>
                  </a:cubicBezTo>
                  <a:lnTo>
                    <a:pt x="2048" y="3566"/>
                  </a:lnTo>
                  <a:cubicBezTo>
                    <a:pt x="2131" y="3686"/>
                    <a:pt x="2267" y="3750"/>
                    <a:pt x="2400" y="3750"/>
                  </a:cubicBezTo>
                  <a:cubicBezTo>
                    <a:pt x="2478" y="3750"/>
                    <a:pt x="2554" y="3729"/>
                    <a:pt x="2620" y="3685"/>
                  </a:cubicBezTo>
                  <a:cubicBezTo>
                    <a:pt x="2798" y="3554"/>
                    <a:pt x="2858" y="3316"/>
                    <a:pt x="2739" y="3125"/>
                  </a:cubicBezTo>
                  <a:lnTo>
                    <a:pt x="798" y="184"/>
                  </a:lnTo>
                  <a:cubicBezTo>
                    <a:pt x="715" y="64"/>
                    <a:pt x="585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8677998" y="2156433"/>
              <a:ext cx="92449" cy="121795"/>
            </a:xfrm>
            <a:custGeom>
              <a:avLst/>
              <a:gdLst/>
              <a:ahLst/>
              <a:cxnLst/>
              <a:rect l="l" t="t" r="r" b="b"/>
              <a:pathLst>
                <a:path w="2847" h="3751" extrusionOk="0">
                  <a:moveTo>
                    <a:pt x="455" y="1"/>
                  </a:moveTo>
                  <a:cubicBezTo>
                    <a:pt x="379" y="1"/>
                    <a:pt x="304" y="22"/>
                    <a:pt x="239" y="66"/>
                  </a:cubicBezTo>
                  <a:cubicBezTo>
                    <a:pt x="48" y="209"/>
                    <a:pt x="1" y="447"/>
                    <a:pt x="120" y="637"/>
                  </a:cubicBezTo>
                  <a:lnTo>
                    <a:pt x="2048" y="3566"/>
                  </a:lnTo>
                  <a:cubicBezTo>
                    <a:pt x="2139" y="3687"/>
                    <a:pt x="2272" y="3750"/>
                    <a:pt x="2403" y="3750"/>
                  </a:cubicBezTo>
                  <a:cubicBezTo>
                    <a:pt x="2479" y="3750"/>
                    <a:pt x="2554" y="3729"/>
                    <a:pt x="2620" y="3685"/>
                  </a:cubicBezTo>
                  <a:cubicBezTo>
                    <a:pt x="2799" y="3566"/>
                    <a:pt x="2846" y="3316"/>
                    <a:pt x="2739" y="3126"/>
                  </a:cubicBezTo>
                  <a:lnTo>
                    <a:pt x="798" y="185"/>
                  </a:lnTo>
                  <a:cubicBezTo>
                    <a:pt x="715" y="64"/>
                    <a:pt x="585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8784311" y="2084930"/>
              <a:ext cx="92839" cy="121763"/>
            </a:xfrm>
            <a:custGeom>
              <a:avLst/>
              <a:gdLst/>
              <a:ahLst/>
              <a:cxnLst/>
              <a:rect l="l" t="t" r="r" b="b"/>
              <a:pathLst>
                <a:path w="2859" h="3750" extrusionOk="0">
                  <a:moveTo>
                    <a:pt x="455" y="0"/>
                  </a:moveTo>
                  <a:cubicBezTo>
                    <a:pt x="380" y="0"/>
                    <a:pt x="304" y="21"/>
                    <a:pt x="239" y="65"/>
                  </a:cubicBezTo>
                  <a:cubicBezTo>
                    <a:pt x="48" y="208"/>
                    <a:pt x="1" y="446"/>
                    <a:pt x="120" y="637"/>
                  </a:cubicBezTo>
                  <a:lnTo>
                    <a:pt x="2049" y="3565"/>
                  </a:lnTo>
                  <a:cubicBezTo>
                    <a:pt x="2139" y="3686"/>
                    <a:pt x="2273" y="3749"/>
                    <a:pt x="2404" y="3749"/>
                  </a:cubicBezTo>
                  <a:cubicBezTo>
                    <a:pt x="2480" y="3749"/>
                    <a:pt x="2555" y="3728"/>
                    <a:pt x="2620" y="3685"/>
                  </a:cubicBezTo>
                  <a:cubicBezTo>
                    <a:pt x="2811" y="3565"/>
                    <a:pt x="2858" y="3315"/>
                    <a:pt x="2739" y="3125"/>
                  </a:cubicBezTo>
                  <a:lnTo>
                    <a:pt x="799" y="184"/>
                  </a:lnTo>
                  <a:cubicBezTo>
                    <a:pt x="716" y="63"/>
                    <a:pt x="585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8891014" y="2014076"/>
              <a:ext cx="92839" cy="121568"/>
            </a:xfrm>
            <a:custGeom>
              <a:avLst/>
              <a:gdLst/>
              <a:ahLst/>
              <a:cxnLst/>
              <a:rect l="l" t="t" r="r" b="b"/>
              <a:pathLst>
                <a:path w="2859" h="3744" extrusionOk="0">
                  <a:moveTo>
                    <a:pt x="463" y="0"/>
                  </a:moveTo>
                  <a:cubicBezTo>
                    <a:pt x="385" y="0"/>
                    <a:pt x="307" y="23"/>
                    <a:pt x="239" y="68"/>
                  </a:cubicBezTo>
                  <a:cubicBezTo>
                    <a:pt x="49" y="199"/>
                    <a:pt x="1" y="437"/>
                    <a:pt x="120" y="628"/>
                  </a:cubicBezTo>
                  <a:lnTo>
                    <a:pt x="2061" y="3557"/>
                  </a:lnTo>
                  <a:cubicBezTo>
                    <a:pt x="2142" y="3682"/>
                    <a:pt x="2269" y="3744"/>
                    <a:pt x="2397" y="3744"/>
                  </a:cubicBezTo>
                  <a:cubicBezTo>
                    <a:pt x="2475" y="3744"/>
                    <a:pt x="2553" y="3721"/>
                    <a:pt x="2620" y="3676"/>
                  </a:cubicBezTo>
                  <a:cubicBezTo>
                    <a:pt x="2799" y="3545"/>
                    <a:pt x="2858" y="3295"/>
                    <a:pt x="2739" y="3116"/>
                  </a:cubicBezTo>
                  <a:lnTo>
                    <a:pt x="811" y="187"/>
                  </a:lnTo>
                  <a:cubicBezTo>
                    <a:pt x="722" y="62"/>
                    <a:pt x="592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8997749" y="1942216"/>
              <a:ext cx="92417" cy="121925"/>
            </a:xfrm>
            <a:custGeom>
              <a:avLst/>
              <a:gdLst/>
              <a:ahLst/>
              <a:cxnLst/>
              <a:rect l="l" t="t" r="r" b="b"/>
              <a:pathLst>
                <a:path w="2846" h="3755" extrusionOk="0">
                  <a:moveTo>
                    <a:pt x="472" y="0"/>
                  </a:moveTo>
                  <a:cubicBezTo>
                    <a:pt x="394" y="0"/>
                    <a:pt x="314" y="25"/>
                    <a:pt x="238" y="79"/>
                  </a:cubicBezTo>
                  <a:cubicBezTo>
                    <a:pt x="48" y="210"/>
                    <a:pt x="0" y="448"/>
                    <a:pt x="119" y="638"/>
                  </a:cubicBezTo>
                  <a:lnTo>
                    <a:pt x="2060" y="3567"/>
                  </a:lnTo>
                  <a:cubicBezTo>
                    <a:pt x="2141" y="3693"/>
                    <a:pt x="2268" y="3754"/>
                    <a:pt x="2396" y="3754"/>
                  </a:cubicBezTo>
                  <a:cubicBezTo>
                    <a:pt x="2474" y="3754"/>
                    <a:pt x="2552" y="3731"/>
                    <a:pt x="2619" y="3686"/>
                  </a:cubicBezTo>
                  <a:cubicBezTo>
                    <a:pt x="2798" y="3567"/>
                    <a:pt x="2846" y="3317"/>
                    <a:pt x="2738" y="3127"/>
                  </a:cubicBezTo>
                  <a:lnTo>
                    <a:pt x="810" y="198"/>
                  </a:lnTo>
                  <a:cubicBezTo>
                    <a:pt x="728" y="71"/>
                    <a:pt x="603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9104062" y="1871005"/>
              <a:ext cx="92806" cy="121600"/>
            </a:xfrm>
            <a:custGeom>
              <a:avLst/>
              <a:gdLst/>
              <a:ahLst/>
              <a:cxnLst/>
              <a:rect l="l" t="t" r="r" b="b"/>
              <a:pathLst>
                <a:path w="2858" h="3745" extrusionOk="0">
                  <a:moveTo>
                    <a:pt x="466" y="1"/>
                  </a:moveTo>
                  <a:cubicBezTo>
                    <a:pt x="386" y="1"/>
                    <a:pt x="306" y="24"/>
                    <a:pt x="238" y="69"/>
                  </a:cubicBezTo>
                  <a:cubicBezTo>
                    <a:pt x="48" y="200"/>
                    <a:pt x="0" y="438"/>
                    <a:pt x="119" y="629"/>
                  </a:cubicBezTo>
                  <a:lnTo>
                    <a:pt x="2060" y="3557"/>
                  </a:lnTo>
                  <a:cubicBezTo>
                    <a:pt x="2141" y="3683"/>
                    <a:pt x="2269" y="3745"/>
                    <a:pt x="2396" y="3745"/>
                  </a:cubicBezTo>
                  <a:cubicBezTo>
                    <a:pt x="2474" y="3745"/>
                    <a:pt x="2552" y="3722"/>
                    <a:pt x="2620" y="3676"/>
                  </a:cubicBezTo>
                  <a:cubicBezTo>
                    <a:pt x="2822" y="3557"/>
                    <a:pt x="2858" y="3307"/>
                    <a:pt x="2739" y="3117"/>
                  </a:cubicBezTo>
                  <a:lnTo>
                    <a:pt x="810" y="188"/>
                  </a:lnTo>
                  <a:cubicBezTo>
                    <a:pt x="729" y="62"/>
                    <a:pt x="597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9211154" y="1799989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4" y="0"/>
                  </a:moveTo>
                  <a:cubicBezTo>
                    <a:pt x="379" y="0"/>
                    <a:pt x="304" y="22"/>
                    <a:pt x="238" y="65"/>
                  </a:cubicBezTo>
                  <a:cubicBezTo>
                    <a:pt x="36" y="196"/>
                    <a:pt x="0" y="434"/>
                    <a:pt x="119" y="625"/>
                  </a:cubicBezTo>
                  <a:lnTo>
                    <a:pt x="2048" y="3566"/>
                  </a:lnTo>
                  <a:cubicBezTo>
                    <a:pt x="2131" y="3686"/>
                    <a:pt x="2267" y="3750"/>
                    <a:pt x="2400" y="3750"/>
                  </a:cubicBezTo>
                  <a:cubicBezTo>
                    <a:pt x="2477" y="3750"/>
                    <a:pt x="2554" y="3728"/>
                    <a:pt x="2620" y="3685"/>
                  </a:cubicBezTo>
                  <a:cubicBezTo>
                    <a:pt x="2798" y="3542"/>
                    <a:pt x="2858" y="3292"/>
                    <a:pt x="2739" y="3113"/>
                  </a:cubicBezTo>
                  <a:lnTo>
                    <a:pt x="798" y="184"/>
                  </a:lnTo>
                  <a:cubicBezTo>
                    <a:pt x="715" y="64"/>
                    <a:pt x="584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9317857" y="1728453"/>
              <a:ext cx="92417" cy="121763"/>
            </a:xfrm>
            <a:custGeom>
              <a:avLst/>
              <a:gdLst/>
              <a:ahLst/>
              <a:cxnLst/>
              <a:rect l="l" t="t" r="r" b="b"/>
              <a:pathLst>
                <a:path w="2846" h="3750" extrusionOk="0">
                  <a:moveTo>
                    <a:pt x="454" y="1"/>
                  </a:moveTo>
                  <a:cubicBezTo>
                    <a:pt x="379" y="1"/>
                    <a:pt x="304" y="22"/>
                    <a:pt x="239" y="66"/>
                  </a:cubicBezTo>
                  <a:cubicBezTo>
                    <a:pt x="48" y="196"/>
                    <a:pt x="0" y="435"/>
                    <a:pt x="119" y="625"/>
                  </a:cubicBezTo>
                  <a:lnTo>
                    <a:pt x="2048" y="3566"/>
                  </a:lnTo>
                  <a:cubicBezTo>
                    <a:pt x="2139" y="3687"/>
                    <a:pt x="2272" y="3750"/>
                    <a:pt x="2403" y="3750"/>
                  </a:cubicBezTo>
                  <a:cubicBezTo>
                    <a:pt x="2479" y="3750"/>
                    <a:pt x="2554" y="3729"/>
                    <a:pt x="2620" y="3685"/>
                  </a:cubicBezTo>
                  <a:cubicBezTo>
                    <a:pt x="2798" y="3566"/>
                    <a:pt x="2846" y="3304"/>
                    <a:pt x="2739" y="3114"/>
                  </a:cubicBezTo>
                  <a:lnTo>
                    <a:pt x="798" y="185"/>
                  </a:lnTo>
                  <a:cubicBezTo>
                    <a:pt x="715" y="64"/>
                    <a:pt x="58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37"/>
            <p:cNvGrpSpPr/>
            <p:nvPr/>
          </p:nvGrpSpPr>
          <p:grpSpPr>
            <a:xfrm>
              <a:off x="8176177" y="1597462"/>
              <a:ext cx="1385699" cy="1598401"/>
              <a:chOff x="8176177" y="1597462"/>
              <a:chExt cx="1385699" cy="1598401"/>
            </a:xfrm>
          </p:grpSpPr>
          <p:sp>
            <p:nvSpPr>
              <p:cNvPr id="1326" name="Google Shape;1326;p37"/>
              <p:cNvSpPr/>
              <p:nvPr/>
            </p:nvSpPr>
            <p:spPr>
              <a:xfrm>
                <a:off x="8176177" y="1597462"/>
                <a:ext cx="1385699" cy="1598401"/>
              </a:xfrm>
              <a:custGeom>
                <a:avLst/>
                <a:gdLst/>
                <a:ahLst/>
                <a:cxnLst/>
                <a:rect l="l" t="t" r="r" b="b"/>
                <a:pathLst>
                  <a:path w="42673" h="49227" extrusionOk="0">
                    <a:moveTo>
                      <a:pt x="41660" y="1302"/>
                    </a:moveTo>
                    <a:lnTo>
                      <a:pt x="32314" y="48164"/>
                    </a:lnTo>
                    <a:lnTo>
                      <a:pt x="1155" y="28412"/>
                    </a:lnTo>
                    <a:lnTo>
                      <a:pt x="41660" y="1302"/>
                    </a:lnTo>
                    <a:close/>
                    <a:moveTo>
                      <a:pt x="42239" y="1"/>
                    </a:moveTo>
                    <a:cubicBezTo>
                      <a:pt x="42160" y="1"/>
                      <a:pt x="42083" y="22"/>
                      <a:pt x="42017" y="63"/>
                    </a:cubicBezTo>
                    <a:lnTo>
                      <a:pt x="179" y="28079"/>
                    </a:lnTo>
                    <a:cubicBezTo>
                      <a:pt x="60" y="28150"/>
                      <a:pt x="0" y="28281"/>
                      <a:pt x="0" y="28412"/>
                    </a:cubicBezTo>
                    <a:cubicBezTo>
                      <a:pt x="0" y="28567"/>
                      <a:pt x="84" y="28686"/>
                      <a:pt x="203" y="28757"/>
                    </a:cubicBezTo>
                    <a:lnTo>
                      <a:pt x="32385" y="49165"/>
                    </a:lnTo>
                    <a:cubicBezTo>
                      <a:pt x="32446" y="49205"/>
                      <a:pt x="32522" y="49227"/>
                      <a:pt x="32599" y="49227"/>
                    </a:cubicBezTo>
                    <a:cubicBezTo>
                      <a:pt x="32657" y="49227"/>
                      <a:pt x="32715" y="49214"/>
                      <a:pt x="32766" y="49188"/>
                    </a:cubicBezTo>
                    <a:cubicBezTo>
                      <a:pt x="32778" y="49188"/>
                      <a:pt x="32802" y="49176"/>
                      <a:pt x="32826" y="49165"/>
                    </a:cubicBezTo>
                    <a:cubicBezTo>
                      <a:pt x="32909" y="49105"/>
                      <a:pt x="32969" y="48998"/>
                      <a:pt x="32981" y="48879"/>
                    </a:cubicBezTo>
                    <a:lnTo>
                      <a:pt x="42625" y="480"/>
                    </a:lnTo>
                    <a:cubicBezTo>
                      <a:pt x="42672" y="313"/>
                      <a:pt x="42601" y="159"/>
                      <a:pt x="42470" y="63"/>
                    </a:cubicBezTo>
                    <a:cubicBezTo>
                      <a:pt x="42398" y="22"/>
                      <a:pt x="42318" y="1"/>
                      <a:pt x="422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>
                <a:off x="8604157" y="1988715"/>
                <a:ext cx="702543" cy="808178"/>
              </a:xfrm>
              <a:custGeom>
                <a:avLst/>
                <a:gdLst/>
                <a:ahLst/>
                <a:cxnLst/>
                <a:rect l="l" t="t" r="r" b="b"/>
                <a:pathLst>
                  <a:path w="21635" h="24890" extrusionOk="0">
                    <a:moveTo>
                      <a:pt x="20610" y="1302"/>
                    </a:moveTo>
                    <a:lnTo>
                      <a:pt x="16110" y="23840"/>
                    </a:lnTo>
                    <a:lnTo>
                      <a:pt x="1132" y="14339"/>
                    </a:lnTo>
                    <a:lnTo>
                      <a:pt x="20610" y="1302"/>
                    </a:lnTo>
                    <a:close/>
                    <a:moveTo>
                      <a:pt x="21201" y="1"/>
                    </a:moveTo>
                    <a:cubicBezTo>
                      <a:pt x="21122" y="1"/>
                      <a:pt x="21045" y="22"/>
                      <a:pt x="20979" y="63"/>
                    </a:cubicBezTo>
                    <a:lnTo>
                      <a:pt x="179" y="13994"/>
                    </a:lnTo>
                    <a:cubicBezTo>
                      <a:pt x="60" y="14077"/>
                      <a:pt x="0" y="14208"/>
                      <a:pt x="0" y="14339"/>
                    </a:cubicBezTo>
                    <a:cubicBezTo>
                      <a:pt x="0" y="14494"/>
                      <a:pt x="72" y="14613"/>
                      <a:pt x="191" y="14684"/>
                    </a:cubicBezTo>
                    <a:lnTo>
                      <a:pt x="16193" y="24816"/>
                    </a:lnTo>
                    <a:cubicBezTo>
                      <a:pt x="16249" y="24865"/>
                      <a:pt x="16324" y="24889"/>
                      <a:pt x="16402" y="24889"/>
                    </a:cubicBezTo>
                    <a:cubicBezTo>
                      <a:pt x="16457" y="24889"/>
                      <a:pt x="16512" y="24877"/>
                      <a:pt x="16562" y="24852"/>
                    </a:cubicBezTo>
                    <a:cubicBezTo>
                      <a:pt x="16574" y="24852"/>
                      <a:pt x="16610" y="24840"/>
                      <a:pt x="16622" y="24816"/>
                    </a:cubicBezTo>
                    <a:cubicBezTo>
                      <a:pt x="16705" y="24757"/>
                      <a:pt x="16764" y="24674"/>
                      <a:pt x="16800" y="24555"/>
                    </a:cubicBezTo>
                    <a:lnTo>
                      <a:pt x="21587" y="480"/>
                    </a:lnTo>
                    <a:cubicBezTo>
                      <a:pt x="21634" y="325"/>
                      <a:pt x="21563" y="159"/>
                      <a:pt x="21432" y="63"/>
                    </a:cubicBezTo>
                    <a:cubicBezTo>
                      <a:pt x="21360" y="22"/>
                      <a:pt x="21280" y="1"/>
                      <a:pt x="21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7"/>
              <p:cNvSpPr/>
              <p:nvPr/>
            </p:nvSpPr>
            <p:spPr>
              <a:xfrm>
                <a:off x="8272066" y="2446407"/>
                <a:ext cx="92806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0" extrusionOk="0">
                    <a:moveTo>
                      <a:pt x="454" y="0"/>
                    </a:moveTo>
                    <a:cubicBezTo>
                      <a:pt x="379" y="0"/>
                      <a:pt x="304" y="22"/>
                      <a:pt x="238" y="65"/>
                    </a:cubicBezTo>
                    <a:cubicBezTo>
                      <a:pt x="48" y="208"/>
                      <a:pt x="0" y="446"/>
                      <a:pt x="119" y="637"/>
                    </a:cubicBezTo>
                    <a:lnTo>
                      <a:pt x="2048" y="3566"/>
                    </a:lnTo>
                    <a:cubicBezTo>
                      <a:pt x="2138" y="3686"/>
                      <a:pt x="2272" y="3750"/>
                      <a:pt x="2403" y="3750"/>
                    </a:cubicBezTo>
                    <a:cubicBezTo>
                      <a:pt x="2479" y="3750"/>
                      <a:pt x="2554" y="3729"/>
                      <a:pt x="2619" y="3685"/>
                    </a:cubicBezTo>
                    <a:cubicBezTo>
                      <a:pt x="2810" y="3554"/>
                      <a:pt x="2858" y="3304"/>
                      <a:pt x="2738" y="3125"/>
                    </a:cubicBezTo>
                    <a:lnTo>
                      <a:pt x="798" y="184"/>
                    </a:lnTo>
                    <a:cubicBezTo>
                      <a:pt x="715" y="64"/>
                      <a:pt x="584" y="0"/>
                      <a:pt x="4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7"/>
              <p:cNvSpPr/>
              <p:nvPr/>
            </p:nvSpPr>
            <p:spPr>
              <a:xfrm>
                <a:off x="8378769" y="2374709"/>
                <a:ext cx="92806" cy="121957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6" extrusionOk="0">
                    <a:moveTo>
                      <a:pt x="464" y="1"/>
                    </a:moveTo>
                    <a:cubicBezTo>
                      <a:pt x="389" y="1"/>
                      <a:pt x="312" y="23"/>
                      <a:pt x="238" y="71"/>
                    </a:cubicBezTo>
                    <a:cubicBezTo>
                      <a:pt x="48" y="214"/>
                      <a:pt x="0" y="452"/>
                      <a:pt x="119" y="642"/>
                    </a:cubicBezTo>
                    <a:lnTo>
                      <a:pt x="2060" y="3571"/>
                    </a:lnTo>
                    <a:cubicBezTo>
                      <a:pt x="2143" y="3692"/>
                      <a:pt x="2274" y="3755"/>
                      <a:pt x="2404" y="3755"/>
                    </a:cubicBezTo>
                    <a:cubicBezTo>
                      <a:pt x="2479" y="3755"/>
                      <a:pt x="2554" y="3734"/>
                      <a:pt x="2620" y="3690"/>
                    </a:cubicBezTo>
                    <a:cubicBezTo>
                      <a:pt x="2798" y="3571"/>
                      <a:pt x="2858" y="3321"/>
                      <a:pt x="2739" y="3131"/>
                    </a:cubicBezTo>
                    <a:lnTo>
                      <a:pt x="810" y="190"/>
                    </a:lnTo>
                    <a:cubicBezTo>
                      <a:pt x="719" y="69"/>
                      <a:pt x="595" y="1"/>
                      <a:pt x="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7"/>
              <p:cNvSpPr/>
              <p:nvPr/>
            </p:nvSpPr>
            <p:spPr>
              <a:xfrm>
                <a:off x="8485472" y="2303368"/>
                <a:ext cx="92417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750" extrusionOk="0">
                    <a:moveTo>
                      <a:pt x="458" y="0"/>
                    </a:moveTo>
                    <a:cubicBezTo>
                      <a:pt x="381" y="0"/>
                      <a:pt x="304" y="21"/>
                      <a:pt x="238" y="65"/>
                    </a:cubicBezTo>
                    <a:cubicBezTo>
                      <a:pt x="48" y="208"/>
                      <a:pt x="0" y="446"/>
                      <a:pt x="119" y="637"/>
                    </a:cubicBezTo>
                    <a:lnTo>
                      <a:pt x="2060" y="3566"/>
                    </a:lnTo>
                    <a:cubicBezTo>
                      <a:pt x="2143" y="3686"/>
                      <a:pt x="2274" y="3749"/>
                      <a:pt x="2404" y="3749"/>
                    </a:cubicBezTo>
                    <a:cubicBezTo>
                      <a:pt x="2479" y="3749"/>
                      <a:pt x="2554" y="3728"/>
                      <a:pt x="2620" y="3685"/>
                    </a:cubicBezTo>
                    <a:cubicBezTo>
                      <a:pt x="2798" y="3566"/>
                      <a:pt x="2846" y="3315"/>
                      <a:pt x="2739" y="3125"/>
                    </a:cubicBezTo>
                    <a:lnTo>
                      <a:pt x="810" y="184"/>
                    </a:lnTo>
                    <a:cubicBezTo>
                      <a:pt x="727" y="63"/>
                      <a:pt x="591" y="0"/>
                      <a:pt x="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7"/>
              <p:cNvSpPr/>
              <p:nvPr/>
            </p:nvSpPr>
            <p:spPr>
              <a:xfrm>
                <a:off x="8591785" y="2232514"/>
                <a:ext cx="92806" cy="12156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44" extrusionOk="0">
                    <a:moveTo>
                      <a:pt x="466" y="0"/>
                    </a:moveTo>
                    <a:cubicBezTo>
                      <a:pt x="386" y="0"/>
                      <a:pt x="306" y="23"/>
                      <a:pt x="239" y="68"/>
                    </a:cubicBezTo>
                    <a:cubicBezTo>
                      <a:pt x="48" y="199"/>
                      <a:pt x="0" y="437"/>
                      <a:pt x="120" y="628"/>
                    </a:cubicBezTo>
                    <a:lnTo>
                      <a:pt x="2060" y="3557"/>
                    </a:lnTo>
                    <a:cubicBezTo>
                      <a:pt x="2142" y="3682"/>
                      <a:pt x="2269" y="3744"/>
                      <a:pt x="2396" y="3744"/>
                    </a:cubicBezTo>
                    <a:cubicBezTo>
                      <a:pt x="2474" y="3744"/>
                      <a:pt x="2552" y="3721"/>
                      <a:pt x="2620" y="3676"/>
                    </a:cubicBezTo>
                    <a:cubicBezTo>
                      <a:pt x="2822" y="3545"/>
                      <a:pt x="2858" y="3295"/>
                      <a:pt x="2739" y="3116"/>
                    </a:cubicBezTo>
                    <a:lnTo>
                      <a:pt x="810" y="187"/>
                    </a:lnTo>
                    <a:cubicBezTo>
                      <a:pt x="729" y="62"/>
                      <a:pt x="597" y="0"/>
                      <a:pt x="4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7"/>
              <p:cNvSpPr/>
              <p:nvPr/>
            </p:nvSpPr>
            <p:spPr>
              <a:xfrm>
                <a:off x="8698877" y="2160979"/>
                <a:ext cx="92806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45" extrusionOk="0">
                    <a:moveTo>
                      <a:pt x="462" y="1"/>
                    </a:moveTo>
                    <a:cubicBezTo>
                      <a:pt x="384" y="1"/>
                      <a:pt x="306" y="23"/>
                      <a:pt x="239" y="69"/>
                    </a:cubicBezTo>
                    <a:cubicBezTo>
                      <a:pt x="36" y="200"/>
                      <a:pt x="1" y="438"/>
                      <a:pt x="120" y="628"/>
                    </a:cubicBezTo>
                    <a:lnTo>
                      <a:pt x="2048" y="3557"/>
                    </a:lnTo>
                    <a:cubicBezTo>
                      <a:pt x="2130" y="3683"/>
                      <a:pt x="2262" y="3744"/>
                      <a:pt x="2393" y="3744"/>
                    </a:cubicBezTo>
                    <a:cubicBezTo>
                      <a:pt x="2472" y="3744"/>
                      <a:pt x="2552" y="3721"/>
                      <a:pt x="2620" y="3676"/>
                    </a:cubicBezTo>
                    <a:cubicBezTo>
                      <a:pt x="2798" y="3545"/>
                      <a:pt x="2858" y="3307"/>
                      <a:pt x="2739" y="3117"/>
                    </a:cubicBezTo>
                    <a:lnTo>
                      <a:pt x="798" y="188"/>
                    </a:lnTo>
                    <a:cubicBezTo>
                      <a:pt x="717" y="62"/>
                      <a:pt x="590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7"/>
              <p:cNvSpPr/>
              <p:nvPr/>
            </p:nvSpPr>
            <p:spPr>
              <a:xfrm>
                <a:off x="8805190" y="2089443"/>
                <a:ext cx="92839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745" extrusionOk="0">
                    <a:moveTo>
                      <a:pt x="462" y="1"/>
                    </a:moveTo>
                    <a:cubicBezTo>
                      <a:pt x="385" y="1"/>
                      <a:pt x="307" y="24"/>
                      <a:pt x="239" y="69"/>
                    </a:cubicBezTo>
                    <a:cubicBezTo>
                      <a:pt x="36" y="200"/>
                      <a:pt x="1" y="438"/>
                      <a:pt x="120" y="629"/>
                    </a:cubicBezTo>
                    <a:lnTo>
                      <a:pt x="2049" y="3557"/>
                    </a:lnTo>
                    <a:cubicBezTo>
                      <a:pt x="2130" y="3683"/>
                      <a:pt x="2262" y="3745"/>
                      <a:pt x="2393" y="3745"/>
                    </a:cubicBezTo>
                    <a:cubicBezTo>
                      <a:pt x="2473" y="3745"/>
                      <a:pt x="2552" y="3722"/>
                      <a:pt x="2620" y="3677"/>
                    </a:cubicBezTo>
                    <a:cubicBezTo>
                      <a:pt x="2811" y="3557"/>
                      <a:pt x="2858" y="3307"/>
                      <a:pt x="2739" y="3117"/>
                    </a:cubicBezTo>
                    <a:lnTo>
                      <a:pt x="798" y="188"/>
                    </a:lnTo>
                    <a:cubicBezTo>
                      <a:pt x="717" y="62"/>
                      <a:pt x="590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7"/>
              <p:cNvSpPr/>
              <p:nvPr/>
            </p:nvSpPr>
            <p:spPr>
              <a:xfrm>
                <a:off x="9018596" y="1946892"/>
                <a:ext cx="92839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750" extrusionOk="0">
                    <a:moveTo>
                      <a:pt x="456" y="1"/>
                    </a:moveTo>
                    <a:cubicBezTo>
                      <a:pt x="380" y="1"/>
                      <a:pt x="305" y="22"/>
                      <a:pt x="239" y="66"/>
                    </a:cubicBezTo>
                    <a:cubicBezTo>
                      <a:pt x="49" y="197"/>
                      <a:pt x="1" y="435"/>
                      <a:pt x="120" y="625"/>
                    </a:cubicBezTo>
                    <a:lnTo>
                      <a:pt x="2061" y="3566"/>
                    </a:lnTo>
                    <a:cubicBezTo>
                      <a:pt x="2144" y="3687"/>
                      <a:pt x="2274" y="3750"/>
                      <a:pt x="2404" y="3750"/>
                    </a:cubicBezTo>
                    <a:cubicBezTo>
                      <a:pt x="2480" y="3750"/>
                      <a:pt x="2555" y="3729"/>
                      <a:pt x="2620" y="3685"/>
                    </a:cubicBezTo>
                    <a:cubicBezTo>
                      <a:pt x="2799" y="3542"/>
                      <a:pt x="2858" y="3292"/>
                      <a:pt x="2739" y="3114"/>
                    </a:cubicBezTo>
                    <a:lnTo>
                      <a:pt x="811" y="185"/>
                    </a:lnTo>
                    <a:cubicBezTo>
                      <a:pt x="720" y="64"/>
                      <a:pt x="587" y="1"/>
                      <a:pt x="4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7"/>
              <p:cNvSpPr/>
              <p:nvPr/>
            </p:nvSpPr>
            <p:spPr>
              <a:xfrm>
                <a:off x="9124941" y="1875356"/>
                <a:ext cx="92806" cy="12179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1" extrusionOk="0">
                    <a:moveTo>
                      <a:pt x="455" y="1"/>
                    </a:moveTo>
                    <a:cubicBezTo>
                      <a:pt x="379" y="1"/>
                      <a:pt x="304" y="22"/>
                      <a:pt x="238" y="66"/>
                    </a:cubicBezTo>
                    <a:cubicBezTo>
                      <a:pt x="48" y="197"/>
                      <a:pt x="0" y="435"/>
                      <a:pt x="119" y="625"/>
                    </a:cubicBezTo>
                    <a:lnTo>
                      <a:pt x="2060" y="3566"/>
                    </a:lnTo>
                    <a:cubicBezTo>
                      <a:pt x="2143" y="3687"/>
                      <a:pt x="2274" y="3750"/>
                      <a:pt x="2404" y="3750"/>
                    </a:cubicBezTo>
                    <a:cubicBezTo>
                      <a:pt x="2479" y="3750"/>
                      <a:pt x="2554" y="3729"/>
                      <a:pt x="2620" y="3685"/>
                    </a:cubicBezTo>
                    <a:cubicBezTo>
                      <a:pt x="2810" y="3566"/>
                      <a:pt x="2858" y="3304"/>
                      <a:pt x="2739" y="3114"/>
                    </a:cubicBezTo>
                    <a:lnTo>
                      <a:pt x="810" y="185"/>
                    </a:lnTo>
                    <a:cubicBezTo>
                      <a:pt x="719" y="64"/>
                      <a:pt x="586" y="1"/>
                      <a:pt x="4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7"/>
              <p:cNvSpPr/>
              <p:nvPr/>
            </p:nvSpPr>
            <p:spPr>
              <a:xfrm>
                <a:off x="9231644" y="1803853"/>
                <a:ext cx="92806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0" extrusionOk="0">
                    <a:moveTo>
                      <a:pt x="458" y="0"/>
                    </a:moveTo>
                    <a:cubicBezTo>
                      <a:pt x="381" y="0"/>
                      <a:pt x="304" y="22"/>
                      <a:pt x="238" y="65"/>
                    </a:cubicBezTo>
                    <a:cubicBezTo>
                      <a:pt x="48" y="196"/>
                      <a:pt x="0" y="434"/>
                      <a:pt x="119" y="625"/>
                    </a:cubicBezTo>
                    <a:lnTo>
                      <a:pt x="2060" y="3566"/>
                    </a:lnTo>
                    <a:cubicBezTo>
                      <a:pt x="2143" y="3686"/>
                      <a:pt x="2274" y="3750"/>
                      <a:pt x="2404" y="3750"/>
                    </a:cubicBezTo>
                    <a:cubicBezTo>
                      <a:pt x="2479" y="3750"/>
                      <a:pt x="2554" y="3728"/>
                      <a:pt x="2620" y="3685"/>
                    </a:cubicBezTo>
                    <a:cubicBezTo>
                      <a:pt x="2822" y="3566"/>
                      <a:pt x="2858" y="3304"/>
                      <a:pt x="2739" y="3113"/>
                    </a:cubicBezTo>
                    <a:lnTo>
                      <a:pt x="810" y="184"/>
                    </a:lnTo>
                    <a:cubicBezTo>
                      <a:pt x="727" y="64"/>
                      <a:pt x="592" y="0"/>
                      <a:pt x="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7"/>
              <p:cNvSpPr/>
              <p:nvPr/>
            </p:nvSpPr>
            <p:spPr>
              <a:xfrm>
                <a:off x="9338736" y="1732707"/>
                <a:ext cx="92806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0" extrusionOk="0">
                    <a:moveTo>
                      <a:pt x="454" y="1"/>
                    </a:moveTo>
                    <a:cubicBezTo>
                      <a:pt x="379" y="1"/>
                      <a:pt x="304" y="22"/>
                      <a:pt x="238" y="65"/>
                    </a:cubicBezTo>
                    <a:cubicBezTo>
                      <a:pt x="36" y="196"/>
                      <a:pt x="0" y="435"/>
                      <a:pt x="119" y="637"/>
                    </a:cubicBezTo>
                    <a:lnTo>
                      <a:pt x="2048" y="3566"/>
                    </a:lnTo>
                    <a:cubicBezTo>
                      <a:pt x="2131" y="3687"/>
                      <a:pt x="2267" y="3750"/>
                      <a:pt x="2400" y="3750"/>
                    </a:cubicBezTo>
                    <a:cubicBezTo>
                      <a:pt x="2478" y="3750"/>
                      <a:pt x="2554" y="3729"/>
                      <a:pt x="2620" y="3685"/>
                    </a:cubicBezTo>
                    <a:cubicBezTo>
                      <a:pt x="2798" y="3554"/>
                      <a:pt x="2858" y="3292"/>
                      <a:pt x="2739" y="3113"/>
                    </a:cubicBezTo>
                    <a:lnTo>
                      <a:pt x="798" y="185"/>
                    </a:lnTo>
                    <a:cubicBezTo>
                      <a:pt x="715" y="64"/>
                      <a:pt x="584" y="1"/>
                      <a:pt x="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8" name="Google Shape;1338;p37"/>
            <p:cNvSpPr/>
            <p:nvPr/>
          </p:nvSpPr>
          <p:spPr>
            <a:xfrm>
              <a:off x="8911893" y="2017778"/>
              <a:ext cx="92839" cy="121730"/>
            </a:xfrm>
            <a:custGeom>
              <a:avLst/>
              <a:gdLst/>
              <a:ahLst/>
              <a:cxnLst/>
              <a:rect l="l" t="t" r="r" b="b"/>
              <a:pathLst>
                <a:path w="2859" h="3749" extrusionOk="0">
                  <a:moveTo>
                    <a:pt x="461" y="0"/>
                  </a:moveTo>
                  <a:cubicBezTo>
                    <a:pt x="383" y="0"/>
                    <a:pt x="306" y="24"/>
                    <a:pt x="239" y="73"/>
                  </a:cubicBezTo>
                  <a:cubicBezTo>
                    <a:pt x="48" y="204"/>
                    <a:pt x="1" y="442"/>
                    <a:pt x="120" y="633"/>
                  </a:cubicBezTo>
                  <a:lnTo>
                    <a:pt x="2049" y="3562"/>
                  </a:lnTo>
                  <a:cubicBezTo>
                    <a:pt x="2137" y="3687"/>
                    <a:pt x="2267" y="3749"/>
                    <a:pt x="2396" y="3749"/>
                  </a:cubicBezTo>
                  <a:cubicBezTo>
                    <a:pt x="2475" y="3749"/>
                    <a:pt x="2553" y="3726"/>
                    <a:pt x="2620" y="3681"/>
                  </a:cubicBezTo>
                  <a:cubicBezTo>
                    <a:pt x="2811" y="3562"/>
                    <a:pt x="2858" y="3312"/>
                    <a:pt x="2739" y="3121"/>
                  </a:cubicBezTo>
                  <a:lnTo>
                    <a:pt x="799" y="192"/>
                  </a:lnTo>
                  <a:cubicBezTo>
                    <a:pt x="717" y="66"/>
                    <a:pt x="589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37"/>
          <p:cNvSpPr/>
          <p:nvPr/>
        </p:nvSpPr>
        <p:spPr>
          <a:xfrm>
            <a:off x="8516775" y="2518106"/>
            <a:ext cx="873413" cy="190437"/>
          </a:xfrm>
          <a:custGeom>
            <a:avLst/>
            <a:gdLst/>
            <a:ahLst/>
            <a:cxnLst/>
            <a:rect l="l" t="t" r="r" b="b"/>
            <a:pathLst>
              <a:path w="26897" h="5865" extrusionOk="0">
                <a:moveTo>
                  <a:pt x="4879" y="1"/>
                </a:moveTo>
                <a:cubicBezTo>
                  <a:pt x="3993" y="1"/>
                  <a:pt x="3357" y="679"/>
                  <a:pt x="2739" y="1328"/>
                </a:cubicBezTo>
                <a:cubicBezTo>
                  <a:pt x="2418" y="1673"/>
                  <a:pt x="2096" y="2007"/>
                  <a:pt x="1739" y="2245"/>
                </a:cubicBezTo>
                <a:cubicBezTo>
                  <a:pt x="1215" y="2173"/>
                  <a:pt x="751" y="1769"/>
                  <a:pt x="620" y="1269"/>
                </a:cubicBezTo>
                <a:cubicBezTo>
                  <a:pt x="579" y="1127"/>
                  <a:pt x="462" y="1046"/>
                  <a:pt x="326" y="1046"/>
                </a:cubicBezTo>
                <a:cubicBezTo>
                  <a:pt x="302" y="1046"/>
                  <a:pt x="276" y="1049"/>
                  <a:pt x="251" y="1054"/>
                </a:cubicBezTo>
                <a:cubicBezTo>
                  <a:pt x="84" y="1102"/>
                  <a:pt x="1" y="1269"/>
                  <a:pt x="36" y="1435"/>
                </a:cubicBezTo>
                <a:cubicBezTo>
                  <a:pt x="263" y="2209"/>
                  <a:pt x="989" y="2804"/>
                  <a:pt x="1799" y="2864"/>
                </a:cubicBezTo>
                <a:cubicBezTo>
                  <a:pt x="1858" y="2864"/>
                  <a:pt x="1918" y="2840"/>
                  <a:pt x="1977" y="2816"/>
                </a:cubicBezTo>
                <a:cubicBezTo>
                  <a:pt x="2418" y="2531"/>
                  <a:pt x="2811" y="2126"/>
                  <a:pt x="3180" y="1745"/>
                </a:cubicBezTo>
                <a:cubicBezTo>
                  <a:pt x="3761" y="1142"/>
                  <a:pt x="4265" y="607"/>
                  <a:pt x="4884" y="607"/>
                </a:cubicBezTo>
                <a:cubicBezTo>
                  <a:pt x="4949" y="607"/>
                  <a:pt x="5016" y="613"/>
                  <a:pt x="5085" y="626"/>
                </a:cubicBezTo>
                <a:cubicBezTo>
                  <a:pt x="5811" y="757"/>
                  <a:pt x="6228" y="1590"/>
                  <a:pt x="6609" y="2340"/>
                </a:cubicBezTo>
                <a:cubicBezTo>
                  <a:pt x="7171" y="3464"/>
                  <a:pt x="7896" y="4078"/>
                  <a:pt x="8662" y="4078"/>
                </a:cubicBezTo>
                <a:cubicBezTo>
                  <a:pt x="8723" y="4078"/>
                  <a:pt x="8785" y="4074"/>
                  <a:pt x="8847" y="4066"/>
                </a:cubicBezTo>
                <a:cubicBezTo>
                  <a:pt x="9621" y="3983"/>
                  <a:pt x="10073" y="3364"/>
                  <a:pt x="10490" y="2769"/>
                </a:cubicBezTo>
                <a:cubicBezTo>
                  <a:pt x="10692" y="2471"/>
                  <a:pt x="10907" y="2161"/>
                  <a:pt x="11157" y="1947"/>
                </a:cubicBezTo>
                <a:cubicBezTo>
                  <a:pt x="11458" y="1687"/>
                  <a:pt x="11860" y="1545"/>
                  <a:pt x="12282" y="1545"/>
                </a:cubicBezTo>
                <a:cubicBezTo>
                  <a:pt x="12343" y="1545"/>
                  <a:pt x="12405" y="1548"/>
                  <a:pt x="12467" y="1554"/>
                </a:cubicBezTo>
                <a:cubicBezTo>
                  <a:pt x="12955" y="1578"/>
                  <a:pt x="13407" y="1804"/>
                  <a:pt x="13705" y="2150"/>
                </a:cubicBezTo>
                <a:cubicBezTo>
                  <a:pt x="13931" y="2400"/>
                  <a:pt x="14074" y="2721"/>
                  <a:pt x="14241" y="3066"/>
                </a:cubicBezTo>
                <a:cubicBezTo>
                  <a:pt x="14312" y="3233"/>
                  <a:pt x="14383" y="3412"/>
                  <a:pt x="14479" y="3578"/>
                </a:cubicBezTo>
                <a:cubicBezTo>
                  <a:pt x="14955" y="4471"/>
                  <a:pt x="15848" y="5162"/>
                  <a:pt x="16800" y="5424"/>
                </a:cubicBezTo>
                <a:cubicBezTo>
                  <a:pt x="17033" y="5482"/>
                  <a:pt x="17262" y="5511"/>
                  <a:pt x="17485" y="5511"/>
                </a:cubicBezTo>
                <a:cubicBezTo>
                  <a:pt x="17946" y="5511"/>
                  <a:pt x="18380" y="5387"/>
                  <a:pt x="18765" y="5138"/>
                </a:cubicBezTo>
                <a:cubicBezTo>
                  <a:pt x="19229" y="4840"/>
                  <a:pt x="19563" y="4412"/>
                  <a:pt x="19896" y="3971"/>
                </a:cubicBezTo>
                <a:cubicBezTo>
                  <a:pt x="20360" y="3400"/>
                  <a:pt x="20741" y="2888"/>
                  <a:pt x="21337" y="2828"/>
                </a:cubicBezTo>
                <a:cubicBezTo>
                  <a:pt x="21372" y="2824"/>
                  <a:pt x="21408" y="2823"/>
                  <a:pt x="21443" y="2823"/>
                </a:cubicBezTo>
                <a:cubicBezTo>
                  <a:pt x="22066" y="2823"/>
                  <a:pt x="22620" y="3404"/>
                  <a:pt x="22992" y="3900"/>
                </a:cubicBezTo>
                <a:lnTo>
                  <a:pt x="23218" y="4209"/>
                </a:lnTo>
                <a:cubicBezTo>
                  <a:pt x="23623" y="4793"/>
                  <a:pt x="24051" y="5400"/>
                  <a:pt x="24730" y="5721"/>
                </a:cubicBezTo>
                <a:cubicBezTo>
                  <a:pt x="24944" y="5817"/>
                  <a:pt x="25170" y="5864"/>
                  <a:pt x="25409" y="5864"/>
                </a:cubicBezTo>
                <a:cubicBezTo>
                  <a:pt x="25754" y="5864"/>
                  <a:pt x="26111" y="5769"/>
                  <a:pt x="26349" y="5602"/>
                </a:cubicBezTo>
                <a:cubicBezTo>
                  <a:pt x="26706" y="5340"/>
                  <a:pt x="26897" y="4971"/>
                  <a:pt x="26885" y="4567"/>
                </a:cubicBezTo>
                <a:cubicBezTo>
                  <a:pt x="26885" y="4412"/>
                  <a:pt x="26754" y="4293"/>
                  <a:pt x="26575" y="4293"/>
                </a:cubicBezTo>
                <a:cubicBezTo>
                  <a:pt x="26409" y="4293"/>
                  <a:pt x="26278" y="4436"/>
                  <a:pt x="26290" y="4602"/>
                </a:cubicBezTo>
                <a:cubicBezTo>
                  <a:pt x="26290" y="4840"/>
                  <a:pt x="26147" y="5007"/>
                  <a:pt x="26004" y="5090"/>
                </a:cubicBezTo>
                <a:cubicBezTo>
                  <a:pt x="25825" y="5219"/>
                  <a:pt x="25591" y="5283"/>
                  <a:pt x="25365" y="5283"/>
                </a:cubicBezTo>
                <a:cubicBezTo>
                  <a:pt x="25215" y="5283"/>
                  <a:pt x="25068" y="5255"/>
                  <a:pt x="24944" y="5198"/>
                </a:cubicBezTo>
                <a:cubicBezTo>
                  <a:pt x="24408" y="4959"/>
                  <a:pt x="24051" y="4436"/>
                  <a:pt x="23658" y="3900"/>
                </a:cubicBezTo>
                <a:lnTo>
                  <a:pt x="23432" y="3590"/>
                </a:lnTo>
                <a:cubicBezTo>
                  <a:pt x="22805" y="2722"/>
                  <a:pt x="22108" y="2259"/>
                  <a:pt x="21404" y="2259"/>
                </a:cubicBezTo>
                <a:cubicBezTo>
                  <a:pt x="21346" y="2259"/>
                  <a:pt x="21288" y="2262"/>
                  <a:pt x="21230" y="2269"/>
                </a:cubicBezTo>
                <a:cubicBezTo>
                  <a:pt x="20384" y="2352"/>
                  <a:pt x="19860" y="3007"/>
                  <a:pt x="19372" y="3650"/>
                </a:cubicBezTo>
                <a:cubicBezTo>
                  <a:pt x="19074" y="4031"/>
                  <a:pt x="18777" y="4436"/>
                  <a:pt x="18408" y="4674"/>
                </a:cubicBezTo>
                <a:cubicBezTo>
                  <a:pt x="18102" y="4875"/>
                  <a:pt x="17779" y="4943"/>
                  <a:pt x="17488" y="4943"/>
                </a:cubicBezTo>
                <a:cubicBezTo>
                  <a:pt x="17281" y="4943"/>
                  <a:pt x="17090" y="4909"/>
                  <a:pt x="16931" y="4864"/>
                </a:cubicBezTo>
                <a:cubicBezTo>
                  <a:pt x="16157" y="4674"/>
                  <a:pt x="15395" y="4066"/>
                  <a:pt x="14991" y="3316"/>
                </a:cubicBezTo>
                <a:cubicBezTo>
                  <a:pt x="14919" y="3162"/>
                  <a:pt x="14848" y="3007"/>
                  <a:pt x="14776" y="2840"/>
                </a:cubicBezTo>
                <a:cubicBezTo>
                  <a:pt x="14610" y="2471"/>
                  <a:pt x="14443" y="2102"/>
                  <a:pt x="14157" y="1769"/>
                </a:cubicBezTo>
                <a:cubicBezTo>
                  <a:pt x="13776" y="1292"/>
                  <a:pt x="13169" y="995"/>
                  <a:pt x="12514" y="959"/>
                </a:cubicBezTo>
                <a:cubicBezTo>
                  <a:pt x="12448" y="954"/>
                  <a:pt x="12383" y="952"/>
                  <a:pt x="12317" y="952"/>
                </a:cubicBezTo>
                <a:cubicBezTo>
                  <a:pt x="11732" y="952"/>
                  <a:pt x="11170" y="1143"/>
                  <a:pt x="10752" y="1507"/>
                </a:cubicBezTo>
                <a:cubicBezTo>
                  <a:pt x="10454" y="1769"/>
                  <a:pt x="10204" y="2102"/>
                  <a:pt x="9978" y="2423"/>
                </a:cubicBezTo>
                <a:cubicBezTo>
                  <a:pt x="9597" y="2947"/>
                  <a:pt x="9264" y="3412"/>
                  <a:pt x="8764" y="3471"/>
                </a:cubicBezTo>
                <a:cubicBezTo>
                  <a:pt x="8731" y="3475"/>
                  <a:pt x="8699" y="3476"/>
                  <a:pt x="8667" y="3476"/>
                </a:cubicBezTo>
                <a:cubicBezTo>
                  <a:pt x="7952" y="3476"/>
                  <a:pt x="7407" y="2613"/>
                  <a:pt x="7144" y="2066"/>
                </a:cubicBezTo>
                <a:cubicBezTo>
                  <a:pt x="6740" y="1233"/>
                  <a:pt x="6216" y="221"/>
                  <a:pt x="5204" y="30"/>
                </a:cubicBezTo>
                <a:cubicBezTo>
                  <a:pt x="5092" y="10"/>
                  <a:pt x="4983" y="1"/>
                  <a:pt x="48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37"/>
          <p:cNvGrpSpPr/>
          <p:nvPr/>
        </p:nvGrpSpPr>
        <p:grpSpPr>
          <a:xfrm>
            <a:off x="594582" y="221782"/>
            <a:ext cx="854481" cy="832954"/>
            <a:chOff x="376907" y="499782"/>
            <a:chExt cx="854481" cy="832954"/>
          </a:xfrm>
        </p:grpSpPr>
        <p:sp>
          <p:nvSpPr>
            <p:cNvPr id="1341" name="Google Shape;1341;p37"/>
            <p:cNvSpPr/>
            <p:nvPr/>
          </p:nvSpPr>
          <p:spPr>
            <a:xfrm>
              <a:off x="398177" y="499782"/>
              <a:ext cx="833212" cy="809347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376907" y="510010"/>
              <a:ext cx="822366" cy="822725"/>
            </a:xfrm>
            <a:custGeom>
              <a:avLst/>
              <a:gdLst/>
              <a:ahLst/>
              <a:cxnLst/>
              <a:rect l="l" t="t" r="r" b="b"/>
              <a:pathLst>
                <a:path w="25325" h="25338" extrusionOk="0">
                  <a:moveTo>
                    <a:pt x="12657" y="917"/>
                  </a:moveTo>
                  <a:cubicBezTo>
                    <a:pt x="19146" y="917"/>
                    <a:pt x="24432" y="6180"/>
                    <a:pt x="24420" y="12669"/>
                  </a:cubicBezTo>
                  <a:cubicBezTo>
                    <a:pt x="24420" y="19158"/>
                    <a:pt x="19146" y="24432"/>
                    <a:pt x="12657" y="24432"/>
                  </a:cubicBezTo>
                  <a:cubicBezTo>
                    <a:pt x="6168" y="24432"/>
                    <a:pt x="905" y="19158"/>
                    <a:pt x="905" y="12669"/>
                  </a:cubicBezTo>
                  <a:cubicBezTo>
                    <a:pt x="905" y="6180"/>
                    <a:pt x="6168" y="917"/>
                    <a:pt x="12657" y="917"/>
                  </a:cubicBezTo>
                  <a:close/>
                  <a:moveTo>
                    <a:pt x="12657" y="1"/>
                  </a:moveTo>
                  <a:cubicBezTo>
                    <a:pt x="5680" y="1"/>
                    <a:pt x="0" y="5692"/>
                    <a:pt x="0" y="12669"/>
                  </a:cubicBezTo>
                  <a:cubicBezTo>
                    <a:pt x="0" y="19658"/>
                    <a:pt x="5680" y="25337"/>
                    <a:pt x="12657" y="25337"/>
                  </a:cubicBezTo>
                  <a:cubicBezTo>
                    <a:pt x="19658" y="25337"/>
                    <a:pt x="25325" y="19658"/>
                    <a:pt x="25325" y="12669"/>
                  </a:cubicBezTo>
                  <a:cubicBezTo>
                    <a:pt x="25325" y="5692"/>
                    <a:pt x="19646" y="1"/>
                    <a:pt x="12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554756" y="857589"/>
              <a:ext cx="85078" cy="850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72" y="0"/>
                    <a:pt x="0" y="596"/>
                    <a:pt x="0" y="1310"/>
                  </a:cubicBezTo>
                  <a:cubicBezTo>
                    <a:pt x="0" y="2048"/>
                    <a:pt x="572" y="2620"/>
                    <a:pt x="1310" y="2620"/>
                  </a:cubicBezTo>
                  <a:cubicBezTo>
                    <a:pt x="2036" y="2620"/>
                    <a:pt x="2620" y="2024"/>
                    <a:pt x="2620" y="1310"/>
                  </a:cubicBezTo>
                  <a:cubicBezTo>
                    <a:pt x="2620" y="596"/>
                    <a:pt x="2036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953739" y="857589"/>
              <a:ext cx="85078" cy="850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4" y="0"/>
                    <a:pt x="1" y="596"/>
                    <a:pt x="1" y="1310"/>
                  </a:cubicBezTo>
                  <a:cubicBezTo>
                    <a:pt x="1" y="2048"/>
                    <a:pt x="584" y="2620"/>
                    <a:pt x="1310" y="2620"/>
                  </a:cubicBezTo>
                  <a:cubicBezTo>
                    <a:pt x="2037" y="2620"/>
                    <a:pt x="2620" y="2024"/>
                    <a:pt x="2620" y="1310"/>
                  </a:cubicBezTo>
                  <a:cubicBezTo>
                    <a:pt x="2620" y="596"/>
                    <a:pt x="2037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626292" y="1034756"/>
              <a:ext cx="352229" cy="109716"/>
            </a:xfrm>
            <a:custGeom>
              <a:avLst/>
              <a:gdLst/>
              <a:ahLst/>
              <a:cxnLst/>
              <a:rect l="l" t="t" r="r" b="b"/>
              <a:pathLst>
                <a:path w="10847" h="3379" extrusionOk="0">
                  <a:moveTo>
                    <a:pt x="10331" y="1"/>
                  </a:moveTo>
                  <a:cubicBezTo>
                    <a:pt x="10207" y="1"/>
                    <a:pt x="10085" y="55"/>
                    <a:pt x="10001" y="164"/>
                  </a:cubicBezTo>
                  <a:cubicBezTo>
                    <a:pt x="8715" y="1617"/>
                    <a:pt x="7287" y="2390"/>
                    <a:pt x="5739" y="2462"/>
                  </a:cubicBezTo>
                  <a:cubicBezTo>
                    <a:pt x="5649" y="2467"/>
                    <a:pt x="5560" y="2469"/>
                    <a:pt x="5471" y="2469"/>
                  </a:cubicBezTo>
                  <a:cubicBezTo>
                    <a:pt x="2903" y="2469"/>
                    <a:pt x="833" y="533"/>
                    <a:pt x="810" y="521"/>
                  </a:cubicBezTo>
                  <a:cubicBezTo>
                    <a:pt x="725" y="431"/>
                    <a:pt x="613" y="388"/>
                    <a:pt x="502" y="388"/>
                  </a:cubicBezTo>
                  <a:cubicBezTo>
                    <a:pt x="380" y="388"/>
                    <a:pt x="260" y="439"/>
                    <a:pt x="179" y="533"/>
                  </a:cubicBezTo>
                  <a:cubicBezTo>
                    <a:pt x="0" y="712"/>
                    <a:pt x="12" y="997"/>
                    <a:pt x="191" y="1176"/>
                  </a:cubicBezTo>
                  <a:cubicBezTo>
                    <a:pt x="274" y="1259"/>
                    <a:pt x="2536" y="3379"/>
                    <a:pt x="5489" y="3379"/>
                  </a:cubicBezTo>
                  <a:cubicBezTo>
                    <a:pt x="5572" y="3379"/>
                    <a:pt x="5679" y="3379"/>
                    <a:pt x="5786" y="3355"/>
                  </a:cubicBezTo>
                  <a:cubicBezTo>
                    <a:pt x="7584" y="3283"/>
                    <a:pt x="9239" y="2402"/>
                    <a:pt x="10680" y="759"/>
                  </a:cubicBezTo>
                  <a:cubicBezTo>
                    <a:pt x="10847" y="557"/>
                    <a:pt x="10835" y="271"/>
                    <a:pt x="10632" y="116"/>
                  </a:cubicBezTo>
                  <a:cubicBezTo>
                    <a:pt x="10545" y="40"/>
                    <a:pt x="10437" y="1"/>
                    <a:pt x="10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37"/>
          <p:cNvGrpSpPr/>
          <p:nvPr/>
        </p:nvGrpSpPr>
        <p:grpSpPr>
          <a:xfrm rot="1448347">
            <a:off x="1073655" y="2102056"/>
            <a:ext cx="1312246" cy="1383255"/>
            <a:chOff x="1231401" y="2478319"/>
            <a:chExt cx="1312246" cy="1383255"/>
          </a:xfrm>
        </p:grpSpPr>
        <p:sp>
          <p:nvSpPr>
            <p:cNvPr id="1347" name="Google Shape;1347;p37"/>
            <p:cNvSpPr/>
            <p:nvPr/>
          </p:nvSpPr>
          <p:spPr>
            <a:xfrm>
              <a:off x="1329207" y="3705107"/>
              <a:ext cx="99788" cy="85006"/>
            </a:xfrm>
            <a:custGeom>
              <a:avLst/>
              <a:gdLst/>
              <a:ahLst/>
              <a:cxnLst/>
              <a:rect l="l" t="t" r="r" b="b"/>
              <a:pathLst>
                <a:path w="3073" h="2618" extrusionOk="0">
                  <a:moveTo>
                    <a:pt x="603" y="0"/>
                  </a:moveTo>
                  <a:cubicBezTo>
                    <a:pt x="465" y="0"/>
                    <a:pt x="352" y="38"/>
                    <a:pt x="275" y="118"/>
                  </a:cubicBezTo>
                  <a:cubicBezTo>
                    <a:pt x="1" y="416"/>
                    <a:pt x="322" y="1190"/>
                    <a:pt x="1025" y="1856"/>
                  </a:cubicBezTo>
                  <a:cubicBezTo>
                    <a:pt x="1530" y="2335"/>
                    <a:pt x="2093" y="2617"/>
                    <a:pt x="2465" y="2617"/>
                  </a:cubicBezTo>
                  <a:cubicBezTo>
                    <a:pt x="2602" y="2617"/>
                    <a:pt x="2713" y="2579"/>
                    <a:pt x="2787" y="2499"/>
                  </a:cubicBezTo>
                  <a:cubicBezTo>
                    <a:pt x="3073" y="2202"/>
                    <a:pt x="2751" y="1428"/>
                    <a:pt x="2049" y="749"/>
                  </a:cubicBezTo>
                  <a:cubicBezTo>
                    <a:pt x="1535" y="279"/>
                    <a:pt x="977" y="0"/>
                    <a:pt x="603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1315309" y="3691793"/>
              <a:ext cx="100145" cy="85169"/>
            </a:xfrm>
            <a:custGeom>
              <a:avLst/>
              <a:gdLst/>
              <a:ahLst/>
              <a:cxnLst/>
              <a:rect l="l" t="t" r="r" b="b"/>
              <a:pathLst>
                <a:path w="3084" h="2623" extrusionOk="0">
                  <a:moveTo>
                    <a:pt x="617" y="0"/>
                  </a:moveTo>
                  <a:cubicBezTo>
                    <a:pt x="477" y="0"/>
                    <a:pt x="363" y="40"/>
                    <a:pt x="286" y="123"/>
                  </a:cubicBezTo>
                  <a:cubicBezTo>
                    <a:pt x="0" y="421"/>
                    <a:pt x="334" y="1195"/>
                    <a:pt x="1036" y="1862"/>
                  </a:cubicBezTo>
                  <a:cubicBezTo>
                    <a:pt x="1541" y="2341"/>
                    <a:pt x="2104" y="2622"/>
                    <a:pt x="2477" y="2622"/>
                  </a:cubicBezTo>
                  <a:cubicBezTo>
                    <a:pt x="2613" y="2622"/>
                    <a:pt x="2725" y="2584"/>
                    <a:pt x="2798" y="2504"/>
                  </a:cubicBezTo>
                  <a:cubicBezTo>
                    <a:pt x="3084" y="2207"/>
                    <a:pt x="2762" y="1433"/>
                    <a:pt x="2060" y="766"/>
                  </a:cubicBezTo>
                  <a:cubicBezTo>
                    <a:pt x="1556" y="288"/>
                    <a:pt x="994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9" name="Google Shape;1349;p37"/>
            <p:cNvGrpSpPr/>
            <p:nvPr/>
          </p:nvGrpSpPr>
          <p:grpSpPr>
            <a:xfrm>
              <a:off x="1231401" y="2478319"/>
              <a:ext cx="1312246" cy="1383255"/>
              <a:chOff x="1231401" y="2478319"/>
              <a:chExt cx="1312246" cy="1383255"/>
            </a:xfrm>
          </p:grpSpPr>
          <p:sp>
            <p:nvSpPr>
              <p:cNvPr id="1350" name="Google Shape;1350;p37"/>
              <p:cNvSpPr/>
              <p:nvPr/>
            </p:nvSpPr>
            <p:spPr>
              <a:xfrm>
                <a:off x="1244552" y="2491859"/>
                <a:ext cx="1299095" cy="1369714"/>
              </a:xfrm>
              <a:custGeom>
                <a:avLst/>
                <a:gdLst/>
                <a:ahLst/>
                <a:cxnLst/>
                <a:rect l="l" t="t" r="r" b="b"/>
                <a:pathLst>
                  <a:path w="40006" h="42184" extrusionOk="0">
                    <a:moveTo>
                      <a:pt x="35517" y="2417"/>
                    </a:moveTo>
                    <a:lnTo>
                      <a:pt x="37981" y="4525"/>
                    </a:lnTo>
                    <a:lnTo>
                      <a:pt x="36088" y="10644"/>
                    </a:lnTo>
                    <a:lnTo>
                      <a:pt x="33219" y="11097"/>
                    </a:lnTo>
                    <a:lnTo>
                      <a:pt x="33052" y="7763"/>
                    </a:lnTo>
                    <a:cubicBezTo>
                      <a:pt x="33052" y="7727"/>
                      <a:pt x="33040" y="7704"/>
                      <a:pt x="33040" y="7668"/>
                    </a:cubicBezTo>
                    <a:cubicBezTo>
                      <a:pt x="33040" y="7656"/>
                      <a:pt x="33040" y="7644"/>
                      <a:pt x="33016" y="7620"/>
                    </a:cubicBezTo>
                    <a:cubicBezTo>
                      <a:pt x="33004" y="7585"/>
                      <a:pt x="32981" y="7549"/>
                      <a:pt x="32945" y="7525"/>
                    </a:cubicBezTo>
                    <a:cubicBezTo>
                      <a:pt x="32933" y="7501"/>
                      <a:pt x="32933" y="7501"/>
                      <a:pt x="32921" y="7501"/>
                    </a:cubicBezTo>
                    <a:cubicBezTo>
                      <a:pt x="32885" y="7489"/>
                      <a:pt x="32873" y="7454"/>
                      <a:pt x="32838" y="7454"/>
                    </a:cubicBezTo>
                    <a:cubicBezTo>
                      <a:pt x="32826" y="7442"/>
                      <a:pt x="32802" y="7442"/>
                      <a:pt x="32778" y="7442"/>
                    </a:cubicBezTo>
                    <a:cubicBezTo>
                      <a:pt x="32766" y="7442"/>
                      <a:pt x="32754" y="7430"/>
                      <a:pt x="32719" y="7430"/>
                    </a:cubicBezTo>
                    <a:lnTo>
                      <a:pt x="29325" y="7263"/>
                    </a:lnTo>
                    <a:lnTo>
                      <a:pt x="29730" y="4763"/>
                    </a:lnTo>
                    <a:lnTo>
                      <a:pt x="35517" y="2417"/>
                    </a:lnTo>
                    <a:close/>
                    <a:moveTo>
                      <a:pt x="28849" y="5620"/>
                    </a:moveTo>
                    <a:lnTo>
                      <a:pt x="28575" y="7430"/>
                    </a:lnTo>
                    <a:lnTo>
                      <a:pt x="2393" y="35302"/>
                    </a:lnTo>
                    <a:cubicBezTo>
                      <a:pt x="2120" y="35278"/>
                      <a:pt x="1881" y="35278"/>
                      <a:pt x="1679" y="35278"/>
                    </a:cubicBezTo>
                    <a:lnTo>
                      <a:pt x="28849" y="5620"/>
                    </a:lnTo>
                    <a:close/>
                    <a:moveTo>
                      <a:pt x="29052" y="7954"/>
                    </a:moveTo>
                    <a:lnTo>
                      <a:pt x="31921" y="8085"/>
                    </a:lnTo>
                    <a:lnTo>
                      <a:pt x="5358" y="36374"/>
                    </a:lnTo>
                    <a:cubicBezTo>
                      <a:pt x="4644" y="35874"/>
                      <a:pt x="3906" y="35588"/>
                      <a:pt x="3239" y="35421"/>
                    </a:cubicBezTo>
                    <a:lnTo>
                      <a:pt x="29052" y="7954"/>
                    </a:lnTo>
                    <a:close/>
                    <a:moveTo>
                      <a:pt x="32397" y="8620"/>
                    </a:moveTo>
                    <a:lnTo>
                      <a:pt x="32528" y="11371"/>
                    </a:lnTo>
                    <a:lnTo>
                      <a:pt x="7144" y="38410"/>
                    </a:lnTo>
                    <a:cubicBezTo>
                      <a:pt x="6906" y="37922"/>
                      <a:pt x="6549" y="37433"/>
                      <a:pt x="6037" y="36945"/>
                    </a:cubicBezTo>
                    <a:cubicBezTo>
                      <a:pt x="5989" y="36898"/>
                      <a:pt x="5953" y="36874"/>
                      <a:pt x="5918" y="36838"/>
                    </a:cubicBezTo>
                    <a:lnTo>
                      <a:pt x="32397" y="8620"/>
                    </a:lnTo>
                    <a:close/>
                    <a:moveTo>
                      <a:pt x="35386" y="11466"/>
                    </a:moveTo>
                    <a:lnTo>
                      <a:pt x="7632" y="40589"/>
                    </a:lnTo>
                    <a:cubicBezTo>
                      <a:pt x="7632" y="40172"/>
                      <a:pt x="7585" y="39648"/>
                      <a:pt x="7418" y="39100"/>
                    </a:cubicBezTo>
                    <a:cubicBezTo>
                      <a:pt x="7454" y="39088"/>
                      <a:pt x="7477" y="39065"/>
                      <a:pt x="7501" y="39041"/>
                    </a:cubicBezTo>
                    <a:lnTo>
                      <a:pt x="33052" y="11823"/>
                    </a:lnTo>
                    <a:lnTo>
                      <a:pt x="35386" y="11466"/>
                    </a:lnTo>
                    <a:close/>
                    <a:moveTo>
                      <a:pt x="1701" y="35975"/>
                    </a:moveTo>
                    <a:cubicBezTo>
                      <a:pt x="2637" y="35975"/>
                      <a:pt x="4199" y="36190"/>
                      <a:pt x="5537" y="37433"/>
                    </a:cubicBezTo>
                    <a:cubicBezTo>
                      <a:pt x="7263" y="39076"/>
                      <a:pt x="6942" y="40874"/>
                      <a:pt x="6811" y="41374"/>
                    </a:cubicBezTo>
                    <a:cubicBezTo>
                      <a:pt x="6685" y="41421"/>
                      <a:pt x="6471" y="41474"/>
                      <a:pt x="6179" y="41474"/>
                    </a:cubicBezTo>
                    <a:cubicBezTo>
                      <a:pt x="5506" y="41474"/>
                      <a:pt x="4419" y="41190"/>
                      <a:pt x="3048" y="39886"/>
                    </a:cubicBezTo>
                    <a:cubicBezTo>
                      <a:pt x="1143" y="38088"/>
                      <a:pt x="1072" y="36552"/>
                      <a:pt x="1108" y="36005"/>
                    </a:cubicBezTo>
                    <a:cubicBezTo>
                      <a:pt x="1252" y="35990"/>
                      <a:pt x="1455" y="35975"/>
                      <a:pt x="1701" y="35975"/>
                    </a:cubicBezTo>
                    <a:close/>
                    <a:moveTo>
                      <a:pt x="39611" y="0"/>
                    </a:moveTo>
                    <a:cubicBezTo>
                      <a:pt x="39569" y="0"/>
                      <a:pt x="39525" y="8"/>
                      <a:pt x="39481" y="24"/>
                    </a:cubicBezTo>
                    <a:lnTo>
                      <a:pt x="29254" y="4167"/>
                    </a:lnTo>
                    <a:cubicBezTo>
                      <a:pt x="29242" y="4167"/>
                      <a:pt x="29242" y="4191"/>
                      <a:pt x="29230" y="4191"/>
                    </a:cubicBezTo>
                    <a:cubicBezTo>
                      <a:pt x="29194" y="4203"/>
                      <a:pt x="29171" y="4215"/>
                      <a:pt x="29147" y="4251"/>
                    </a:cubicBezTo>
                    <a:cubicBezTo>
                      <a:pt x="29147" y="4251"/>
                      <a:pt x="29135" y="4263"/>
                      <a:pt x="29123" y="4263"/>
                    </a:cubicBezTo>
                    <a:lnTo>
                      <a:pt x="536" y="35457"/>
                    </a:lnTo>
                    <a:cubicBezTo>
                      <a:pt x="536" y="35457"/>
                      <a:pt x="536" y="35469"/>
                      <a:pt x="512" y="35469"/>
                    </a:cubicBezTo>
                    <a:cubicBezTo>
                      <a:pt x="488" y="35505"/>
                      <a:pt x="477" y="35540"/>
                      <a:pt x="453" y="35588"/>
                    </a:cubicBezTo>
                    <a:lnTo>
                      <a:pt x="441" y="35600"/>
                    </a:lnTo>
                    <a:lnTo>
                      <a:pt x="441" y="35624"/>
                    </a:lnTo>
                    <a:lnTo>
                      <a:pt x="441" y="35636"/>
                    </a:lnTo>
                    <a:cubicBezTo>
                      <a:pt x="381" y="35898"/>
                      <a:pt x="0" y="37981"/>
                      <a:pt x="2536" y="40410"/>
                    </a:cubicBezTo>
                    <a:cubicBezTo>
                      <a:pt x="4072" y="41851"/>
                      <a:pt x="5358" y="42184"/>
                      <a:pt x="6192" y="42184"/>
                    </a:cubicBezTo>
                    <a:cubicBezTo>
                      <a:pt x="6823" y="42184"/>
                      <a:pt x="7204" y="41994"/>
                      <a:pt x="7239" y="41970"/>
                    </a:cubicBezTo>
                    <a:cubicBezTo>
                      <a:pt x="7239" y="41970"/>
                      <a:pt x="7263" y="41970"/>
                      <a:pt x="7263" y="41958"/>
                    </a:cubicBezTo>
                    <a:cubicBezTo>
                      <a:pt x="7275" y="41946"/>
                      <a:pt x="7311" y="41934"/>
                      <a:pt x="7323" y="41910"/>
                    </a:cubicBezTo>
                    <a:lnTo>
                      <a:pt x="7335" y="41898"/>
                    </a:lnTo>
                    <a:lnTo>
                      <a:pt x="36600" y="11192"/>
                    </a:lnTo>
                    <a:cubicBezTo>
                      <a:pt x="36600" y="11192"/>
                      <a:pt x="36600" y="11180"/>
                      <a:pt x="36612" y="11180"/>
                    </a:cubicBezTo>
                    <a:cubicBezTo>
                      <a:pt x="36624" y="11156"/>
                      <a:pt x="36636" y="11133"/>
                      <a:pt x="36660" y="11109"/>
                    </a:cubicBezTo>
                    <a:cubicBezTo>
                      <a:pt x="36660" y="11097"/>
                      <a:pt x="36672" y="11073"/>
                      <a:pt x="36683" y="11061"/>
                    </a:cubicBezTo>
                    <a:lnTo>
                      <a:pt x="39946" y="453"/>
                    </a:lnTo>
                    <a:cubicBezTo>
                      <a:pt x="40005" y="322"/>
                      <a:pt x="39958" y="179"/>
                      <a:pt x="39851" y="96"/>
                    </a:cubicBezTo>
                    <a:cubicBezTo>
                      <a:pt x="39779" y="32"/>
                      <a:pt x="39697" y="0"/>
                      <a:pt x="396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7"/>
              <p:cNvSpPr/>
              <p:nvPr/>
            </p:nvSpPr>
            <p:spPr>
              <a:xfrm>
                <a:off x="1231401" y="2478319"/>
                <a:ext cx="1298705" cy="1369747"/>
              </a:xfrm>
              <a:custGeom>
                <a:avLst/>
                <a:gdLst/>
                <a:ahLst/>
                <a:cxnLst/>
                <a:rect l="l" t="t" r="r" b="b"/>
                <a:pathLst>
                  <a:path w="39994" h="42185" extrusionOk="0">
                    <a:moveTo>
                      <a:pt x="35529" y="2418"/>
                    </a:moveTo>
                    <a:lnTo>
                      <a:pt x="37981" y="4525"/>
                    </a:lnTo>
                    <a:lnTo>
                      <a:pt x="36088" y="10645"/>
                    </a:lnTo>
                    <a:lnTo>
                      <a:pt x="33219" y="11097"/>
                    </a:lnTo>
                    <a:lnTo>
                      <a:pt x="33052" y="7763"/>
                    </a:lnTo>
                    <a:cubicBezTo>
                      <a:pt x="33052" y="7728"/>
                      <a:pt x="33040" y="7704"/>
                      <a:pt x="33040" y="7668"/>
                    </a:cubicBezTo>
                    <a:cubicBezTo>
                      <a:pt x="33040" y="7656"/>
                      <a:pt x="33040" y="7644"/>
                      <a:pt x="33028" y="7621"/>
                    </a:cubicBezTo>
                    <a:cubicBezTo>
                      <a:pt x="33005" y="7573"/>
                      <a:pt x="32981" y="7549"/>
                      <a:pt x="32945" y="7525"/>
                    </a:cubicBezTo>
                    <a:cubicBezTo>
                      <a:pt x="32933" y="7501"/>
                      <a:pt x="32933" y="7501"/>
                      <a:pt x="32921" y="7501"/>
                    </a:cubicBezTo>
                    <a:cubicBezTo>
                      <a:pt x="32886" y="7490"/>
                      <a:pt x="32874" y="7454"/>
                      <a:pt x="32850" y="7454"/>
                    </a:cubicBezTo>
                    <a:cubicBezTo>
                      <a:pt x="32826" y="7442"/>
                      <a:pt x="32802" y="7442"/>
                      <a:pt x="32790" y="7442"/>
                    </a:cubicBezTo>
                    <a:cubicBezTo>
                      <a:pt x="32766" y="7442"/>
                      <a:pt x="32755" y="7430"/>
                      <a:pt x="32731" y="7430"/>
                    </a:cubicBezTo>
                    <a:lnTo>
                      <a:pt x="29337" y="7263"/>
                    </a:lnTo>
                    <a:lnTo>
                      <a:pt x="29730" y="4763"/>
                    </a:lnTo>
                    <a:lnTo>
                      <a:pt x="35529" y="2418"/>
                    </a:lnTo>
                    <a:close/>
                    <a:moveTo>
                      <a:pt x="28861" y="5620"/>
                    </a:moveTo>
                    <a:lnTo>
                      <a:pt x="28575" y="7430"/>
                    </a:lnTo>
                    <a:lnTo>
                      <a:pt x="2394" y="35302"/>
                    </a:lnTo>
                    <a:cubicBezTo>
                      <a:pt x="2132" y="35279"/>
                      <a:pt x="1894" y="35279"/>
                      <a:pt x="1679" y="35279"/>
                    </a:cubicBezTo>
                    <a:lnTo>
                      <a:pt x="28861" y="5620"/>
                    </a:lnTo>
                    <a:close/>
                    <a:moveTo>
                      <a:pt x="29052" y="7954"/>
                    </a:moveTo>
                    <a:lnTo>
                      <a:pt x="31921" y="8085"/>
                    </a:lnTo>
                    <a:lnTo>
                      <a:pt x="5358" y="36374"/>
                    </a:lnTo>
                    <a:cubicBezTo>
                      <a:pt x="4644" y="35874"/>
                      <a:pt x="3918" y="35588"/>
                      <a:pt x="3239" y="35422"/>
                    </a:cubicBezTo>
                    <a:lnTo>
                      <a:pt x="29052" y="7954"/>
                    </a:lnTo>
                    <a:close/>
                    <a:moveTo>
                      <a:pt x="32385" y="8621"/>
                    </a:moveTo>
                    <a:lnTo>
                      <a:pt x="32516" y="11371"/>
                    </a:lnTo>
                    <a:lnTo>
                      <a:pt x="7132" y="38422"/>
                    </a:lnTo>
                    <a:cubicBezTo>
                      <a:pt x="6894" y="37922"/>
                      <a:pt x="6537" y="37434"/>
                      <a:pt x="6025" y="36946"/>
                    </a:cubicBezTo>
                    <a:cubicBezTo>
                      <a:pt x="5977" y="36898"/>
                      <a:pt x="5942" y="36874"/>
                      <a:pt x="5906" y="36838"/>
                    </a:cubicBezTo>
                    <a:lnTo>
                      <a:pt x="32385" y="8621"/>
                    </a:lnTo>
                    <a:close/>
                    <a:moveTo>
                      <a:pt x="35374" y="11466"/>
                    </a:moveTo>
                    <a:lnTo>
                      <a:pt x="7609" y="40601"/>
                    </a:lnTo>
                    <a:cubicBezTo>
                      <a:pt x="7632" y="40172"/>
                      <a:pt x="7585" y="39648"/>
                      <a:pt x="7406" y="39101"/>
                    </a:cubicBezTo>
                    <a:cubicBezTo>
                      <a:pt x="7442" y="39089"/>
                      <a:pt x="7466" y="39077"/>
                      <a:pt x="7490" y="39041"/>
                    </a:cubicBezTo>
                    <a:lnTo>
                      <a:pt x="33040" y="11823"/>
                    </a:lnTo>
                    <a:lnTo>
                      <a:pt x="35374" y="11466"/>
                    </a:lnTo>
                    <a:close/>
                    <a:moveTo>
                      <a:pt x="1707" y="35974"/>
                    </a:moveTo>
                    <a:cubicBezTo>
                      <a:pt x="2645" y="35974"/>
                      <a:pt x="4195" y="36188"/>
                      <a:pt x="5525" y="37434"/>
                    </a:cubicBezTo>
                    <a:cubicBezTo>
                      <a:pt x="7251" y="39077"/>
                      <a:pt x="6930" y="40875"/>
                      <a:pt x="6799" y="41375"/>
                    </a:cubicBezTo>
                    <a:cubicBezTo>
                      <a:pt x="6677" y="41421"/>
                      <a:pt x="6464" y="41475"/>
                      <a:pt x="6173" y="41475"/>
                    </a:cubicBezTo>
                    <a:cubicBezTo>
                      <a:pt x="5500" y="41475"/>
                      <a:pt x="4407" y="41191"/>
                      <a:pt x="3037" y="39886"/>
                    </a:cubicBezTo>
                    <a:cubicBezTo>
                      <a:pt x="1132" y="38089"/>
                      <a:pt x="1060" y="36553"/>
                      <a:pt x="1096" y="36005"/>
                    </a:cubicBezTo>
                    <a:cubicBezTo>
                      <a:pt x="1243" y="35990"/>
                      <a:pt x="1453" y="35974"/>
                      <a:pt x="1707" y="35974"/>
                    </a:cubicBezTo>
                    <a:close/>
                    <a:moveTo>
                      <a:pt x="39614" y="1"/>
                    </a:moveTo>
                    <a:cubicBezTo>
                      <a:pt x="39570" y="1"/>
                      <a:pt x="39525" y="8"/>
                      <a:pt x="39482" y="24"/>
                    </a:cubicBezTo>
                    <a:lnTo>
                      <a:pt x="29254" y="4168"/>
                    </a:lnTo>
                    <a:cubicBezTo>
                      <a:pt x="29242" y="4168"/>
                      <a:pt x="29242" y="4192"/>
                      <a:pt x="29230" y="4192"/>
                    </a:cubicBezTo>
                    <a:cubicBezTo>
                      <a:pt x="29207" y="4203"/>
                      <a:pt x="29171" y="4215"/>
                      <a:pt x="29159" y="4251"/>
                    </a:cubicBezTo>
                    <a:cubicBezTo>
                      <a:pt x="29159" y="4251"/>
                      <a:pt x="29135" y="4263"/>
                      <a:pt x="29123" y="4263"/>
                    </a:cubicBezTo>
                    <a:lnTo>
                      <a:pt x="536" y="35457"/>
                    </a:lnTo>
                    <a:cubicBezTo>
                      <a:pt x="536" y="35457"/>
                      <a:pt x="536" y="35469"/>
                      <a:pt x="524" y="35469"/>
                    </a:cubicBezTo>
                    <a:cubicBezTo>
                      <a:pt x="489" y="35505"/>
                      <a:pt x="477" y="35541"/>
                      <a:pt x="465" y="35588"/>
                    </a:cubicBezTo>
                    <a:lnTo>
                      <a:pt x="441" y="35600"/>
                    </a:lnTo>
                    <a:lnTo>
                      <a:pt x="441" y="35624"/>
                    </a:lnTo>
                    <a:lnTo>
                      <a:pt x="441" y="35636"/>
                    </a:lnTo>
                    <a:cubicBezTo>
                      <a:pt x="381" y="35898"/>
                      <a:pt x="0" y="37981"/>
                      <a:pt x="2548" y="40410"/>
                    </a:cubicBezTo>
                    <a:cubicBezTo>
                      <a:pt x="4072" y="41851"/>
                      <a:pt x="5358" y="42184"/>
                      <a:pt x="6192" y="42184"/>
                    </a:cubicBezTo>
                    <a:cubicBezTo>
                      <a:pt x="6835" y="42184"/>
                      <a:pt x="7204" y="41994"/>
                      <a:pt x="7251" y="41970"/>
                    </a:cubicBezTo>
                    <a:cubicBezTo>
                      <a:pt x="7251" y="41970"/>
                      <a:pt x="7263" y="41970"/>
                      <a:pt x="7263" y="41958"/>
                    </a:cubicBezTo>
                    <a:cubicBezTo>
                      <a:pt x="7275" y="41946"/>
                      <a:pt x="7311" y="41934"/>
                      <a:pt x="7323" y="41910"/>
                    </a:cubicBezTo>
                    <a:lnTo>
                      <a:pt x="7335" y="41899"/>
                    </a:lnTo>
                    <a:lnTo>
                      <a:pt x="36600" y="11192"/>
                    </a:lnTo>
                    <a:cubicBezTo>
                      <a:pt x="36600" y="11192"/>
                      <a:pt x="36600" y="11180"/>
                      <a:pt x="36612" y="11180"/>
                    </a:cubicBezTo>
                    <a:cubicBezTo>
                      <a:pt x="36624" y="11157"/>
                      <a:pt x="36648" y="11133"/>
                      <a:pt x="36660" y="11109"/>
                    </a:cubicBezTo>
                    <a:cubicBezTo>
                      <a:pt x="36660" y="11097"/>
                      <a:pt x="36672" y="11073"/>
                      <a:pt x="36684" y="11061"/>
                    </a:cubicBezTo>
                    <a:lnTo>
                      <a:pt x="39946" y="453"/>
                    </a:lnTo>
                    <a:cubicBezTo>
                      <a:pt x="39994" y="334"/>
                      <a:pt x="39946" y="179"/>
                      <a:pt x="39851" y="96"/>
                    </a:cubicBezTo>
                    <a:cubicBezTo>
                      <a:pt x="39787" y="32"/>
                      <a:pt x="39703" y="1"/>
                      <a:pt x="39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2" name="Google Shape;1352;p37"/>
          <p:cNvSpPr/>
          <p:nvPr/>
        </p:nvSpPr>
        <p:spPr>
          <a:xfrm>
            <a:off x="2078335" y="1332731"/>
            <a:ext cx="876498" cy="148875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2D81BA-369B-9647-B3A7-3445A3D9D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8" r="9004"/>
          <a:stretch/>
        </p:blipFill>
        <p:spPr>
          <a:xfrm>
            <a:off x="1449065" y="3268146"/>
            <a:ext cx="2956050" cy="18003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72B90F-4EF2-3141-9CCF-3C8EAC9FF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6" t="7921" r="10985" b="11716"/>
          <a:stretch/>
        </p:blipFill>
        <p:spPr>
          <a:xfrm>
            <a:off x="4395802" y="3254213"/>
            <a:ext cx="3059382" cy="18142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0"/>
          <p:cNvSpPr txBox="1">
            <a:spLocks noGrp="1"/>
          </p:cNvSpPr>
          <p:nvPr>
            <p:ph type="title"/>
          </p:nvPr>
        </p:nvSpPr>
        <p:spPr>
          <a:xfrm>
            <a:off x="2879800" y="1532350"/>
            <a:ext cx="33843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Video!</a:t>
            </a:r>
          </a:p>
        </p:txBody>
      </p:sp>
      <p:sp>
        <p:nvSpPr>
          <p:cNvPr id="1395" name="Google Shape;1395;p40"/>
          <p:cNvSpPr txBox="1">
            <a:spLocks noGrp="1"/>
          </p:cNvSpPr>
          <p:nvPr>
            <p:ph type="subTitle" idx="1"/>
          </p:nvPr>
        </p:nvSpPr>
        <p:spPr>
          <a:xfrm>
            <a:off x="2879900" y="2633125"/>
            <a:ext cx="33843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6" name="Google Shape;1396;p40"/>
          <p:cNvGrpSpPr/>
          <p:nvPr/>
        </p:nvGrpSpPr>
        <p:grpSpPr>
          <a:xfrm>
            <a:off x="3734749" y="4431277"/>
            <a:ext cx="248640" cy="230449"/>
            <a:chOff x="1303624" y="1469977"/>
            <a:chExt cx="248640" cy="230449"/>
          </a:xfrm>
        </p:grpSpPr>
        <p:sp>
          <p:nvSpPr>
            <p:cNvPr id="1397" name="Google Shape;1397;p40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40"/>
          <p:cNvGrpSpPr/>
          <p:nvPr/>
        </p:nvGrpSpPr>
        <p:grpSpPr>
          <a:xfrm rot="-3024035">
            <a:off x="6451294" y="2640239"/>
            <a:ext cx="261752" cy="237066"/>
            <a:chOff x="5029874" y="916721"/>
            <a:chExt cx="261758" cy="237072"/>
          </a:xfrm>
        </p:grpSpPr>
        <p:sp>
          <p:nvSpPr>
            <p:cNvPr id="1401" name="Google Shape;1401;p40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4" name="Google Shape;1404;p40"/>
          <p:cNvSpPr/>
          <p:nvPr/>
        </p:nvSpPr>
        <p:spPr>
          <a:xfrm>
            <a:off x="2811960" y="1332731"/>
            <a:ext cx="876498" cy="148875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5" name="Google Shape;1405;p40"/>
          <p:cNvGrpSpPr/>
          <p:nvPr/>
        </p:nvGrpSpPr>
        <p:grpSpPr>
          <a:xfrm rot="1143061" flipH="1">
            <a:off x="7664617" y="3150223"/>
            <a:ext cx="1771622" cy="1775572"/>
            <a:chOff x="-11881850" y="450200"/>
            <a:chExt cx="1771675" cy="1775625"/>
          </a:xfrm>
        </p:grpSpPr>
        <p:sp>
          <p:nvSpPr>
            <p:cNvPr id="1406" name="Google Shape;1406;p40"/>
            <p:cNvSpPr/>
            <p:nvPr/>
          </p:nvSpPr>
          <p:spPr>
            <a:xfrm>
              <a:off x="-10587350" y="1039450"/>
              <a:ext cx="462575" cy="533225"/>
            </a:xfrm>
            <a:custGeom>
              <a:avLst/>
              <a:gdLst/>
              <a:ahLst/>
              <a:cxnLst/>
              <a:rect l="l" t="t" r="r" b="b"/>
              <a:pathLst>
                <a:path w="18503" h="21329" extrusionOk="0">
                  <a:moveTo>
                    <a:pt x="13567" y="1"/>
                  </a:moveTo>
                  <a:cubicBezTo>
                    <a:pt x="13389" y="1"/>
                    <a:pt x="13218" y="111"/>
                    <a:pt x="13169" y="278"/>
                  </a:cubicBezTo>
                  <a:cubicBezTo>
                    <a:pt x="13097" y="504"/>
                    <a:pt x="13228" y="731"/>
                    <a:pt x="13443" y="790"/>
                  </a:cubicBezTo>
                  <a:cubicBezTo>
                    <a:pt x="13443" y="790"/>
                    <a:pt x="13526" y="814"/>
                    <a:pt x="13681" y="873"/>
                  </a:cubicBezTo>
                  <a:cubicBezTo>
                    <a:pt x="14348" y="1147"/>
                    <a:pt x="16253" y="2052"/>
                    <a:pt x="17003" y="3945"/>
                  </a:cubicBezTo>
                  <a:cubicBezTo>
                    <a:pt x="17658" y="5600"/>
                    <a:pt x="17288" y="7636"/>
                    <a:pt x="15895" y="9982"/>
                  </a:cubicBezTo>
                  <a:cubicBezTo>
                    <a:pt x="12728" y="15387"/>
                    <a:pt x="7811" y="19316"/>
                    <a:pt x="4585" y="20269"/>
                  </a:cubicBezTo>
                  <a:cubicBezTo>
                    <a:pt x="4394" y="20340"/>
                    <a:pt x="4204" y="20388"/>
                    <a:pt x="4025" y="20423"/>
                  </a:cubicBezTo>
                  <a:lnTo>
                    <a:pt x="3799" y="20459"/>
                  </a:lnTo>
                  <a:cubicBezTo>
                    <a:pt x="3604" y="20492"/>
                    <a:pt x="3424" y="20508"/>
                    <a:pt x="3260" y="20508"/>
                  </a:cubicBezTo>
                  <a:cubicBezTo>
                    <a:pt x="2882" y="20508"/>
                    <a:pt x="2586" y="20423"/>
                    <a:pt x="2370" y="20257"/>
                  </a:cubicBezTo>
                  <a:cubicBezTo>
                    <a:pt x="1013" y="19233"/>
                    <a:pt x="2215" y="15447"/>
                    <a:pt x="3049" y="13482"/>
                  </a:cubicBezTo>
                  <a:cubicBezTo>
                    <a:pt x="3084" y="13399"/>
                    <a:pt x="3132" y="13315"/>
                    <a:pt x="3156" y="13232"/>
                  </a:cubicBezTo>
                  <a:cubicBezTo>
                    <a:pt x="3168" y="13173"/>
                    <a:pt x="3203" y="13113"/>
                    <a:pt x="3227" y="13053"/>
                  </a:cubicBezTo>
                  <a:cubicBezTo>
                    <a:pt x="3263" y="12994"/>
                    <a:pt x="3275" y="12934"/>
                    <a:pt x="3311" y="12887"/>
                  </a:cubicBezTo>
                  <a:cubicBezTo>
                    <a:pt x="3334" y="12815"/>
                    <a:pt x="3334" y="12744"/>
                    <a:pt x="3334" y="12661"/>
                  </a:cubicBezTo>
                  <a:cubicBezTo>
                    <a:pt x="3322" y="12530"/>
                    <a:pt x="3251" y="12411"/>
                    <a:pt x="3108" y="12351"/>
                  </a:cubicBezTo>
                  <a:cubicBezTo>
                    <a:pt x="3049" y="12327"/>
                    <a:pt x="2989" y="12303"/>
                    <a:pt x="2918" y="12303"/>
                  </a:cubicBezTo>
                  <a:cubicBezTo>
                    <a:pt x="2775" y="12303"/>
                    <a:pt x="2632" y="12399"/>
                    <a:pt x="2572" y="12530"/>
                  </a:cubicBezTo>
                  <a:cubicBezTo>
                    <a:pt x="2513" y="12661"/>
                    <a:pt x="2370" y="12994"/>
                    <a:pt x="2191" y="13434"/>
                  </a:cubicBezTo>
                  <a:cubicBezTo>
                    <a:pt x="1406" y="15339"/>
                    <a:pt x="1" y="19483"/>
                    <a:pt x="1858" y="20912"/>
                  </a:cubicBezTo>
                  <a:cubicBezTo>
                    <a:pt x="1941" y="20971"/>
                    <a:pt x="2013" y="21019"/>
                    <a:pt x="2096" y="21054"/>
                  </a:cubicBezTo>
                  <a:cubicBezTo>
                    <a:pt x="2414" y="21239"/>
                    <a:pt x="2803" y="21329"/>
                    <a:pt x="3258" y="21329"/>
                  </a:cubicBezTo>
                  <a:cubicBezTo>
                    <a:pt x="3450" y="21329"/>
                    <a:pt x="3654" y="21312"/>
                    <a:pt x="3870" y="21281"/>
                  </a:cubicBezTo>
                  <a:cubicBezTo>
                    <a:pt x="3977" y="21269"/>
                    <a:pt x="4061" y="21257"/>
                    <a:pt x="4168" y="21233"/>
                  </a:cubicBezTo>
                  <a:cubicBezTo>
                    <a:pt x="4334" y="21209"/>
                    <a:pt x="4501" y="21162"/>
                    <a:pt x="4680" y="21114"/>
                  </a:cubicBezTo>
                  <a:cubicBezTo>
                    <a:pt x="5073" y="21019"/>
                    <a:pt x="5489" y="20864"/>
                    <a:pt x="5930" y="20673"/>
                  </a:cubicBezTo>
                  <a:cubicBezTo>
                    <a:pt x="6263" y="20542"/>
                    <a:pt x="6620" y="20364"/>
                    <a:pt x="6978" y="20161"/>
                  </a:cubicBezTo>
                  <a:cubicBezTo>
                    <a:pt x="9680" y="18721"/>
                    <a:pt x="12871" y="15970"/>
                    <a:pt x="15431" y="12268"/>
                  </a:cubicBezTo>
                  <a:cubicBezTo>
                    <a:pt x="15598" y="12030"/>
                    <a:pt x="15764" y="11768"/>
                    <a:pt x="15931" y="11529"/>
                  </a:cubicBezTo>
                  <a:cubicBezTo>
                    <a:pt x="16145" y="11172"/>
                    <a:pt x="16372" y="10803"/>
                    <a:pt x="16598" y="10434"/>
                  </a:cubicBezTo>
                  <a:cubicBezTo>
                    <a:pt x="18110" y="7839"/>
                    <a:pt x="18503" y="5576"/>
                    <a:pt x="17753" y="3636"/>
                  </a:cubicBezTo>
                  <a:cubicBezTo>
                    <a:pt x="16860" y="1385"/>
                    <a:pt x="14681" y="385"/>
                    <a:pt x="13931" y="99"/>
                  </a:cubicBezTo>
                  <a:cubicBezTo>
                    <a:pt x="13788" y="40"/>
                    <a:pt x="13693" y="16"/>
                    <a:pt x="13681" y="16"/>
                  </a:cubicBezTo>
                  <a:cubicBezTo>
                    <a:pt x="13643" y="6"/>
                    <a:pt x="13605" y="1"/>
                    <a:pt x="13567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-10494775" y="1326175"/>
              <a:ext cx="384600" cy="404200"/>
            </a:xfrm>
            <a:custGeom>
              <a:avLst/>
              <a:gdLst/>
              <a:ahLst/>
              <a:cxnLst/>
              <a:rect l="l" t="t" r="r" b="b"/>
              <a:pathLst>
                <a:path w="15384" h="16168" extrusionOk="0">
                  <a:moveTo>
                    <a:pt x="11802" y="0"/>
                  </a:moveTo>
                  <a:cubicBezTo>
                    <a:pt x="11596" y="0"/>
                    <a:pt x="11406" y="163"/>
                    <a:pt x="11395" y="370"/>
                  </a:cubicBezTo>
                  <a:cubicBezTo>
                    <a:pt x="11371" y="584"/>
                    <a:pt x="11538" y="787"/>
                    <a:pt x="11764" y="811"/>
                  </a:cubicBezTo>
                  <a:cubicBezTo>
                    <a:pt x="11776" y="811"/>
                    <a:pt x="13121" y="942"/>
                    <a:pt x="13859" y="2085"/>
                  </a:cubicBezTo>
                  <a:cubicBezTo>
                    <a:pt x="14550" y="3144"/>
                    <a:pt x="14550" y="4716"/>
                    <a:pt x="13847" y="6776"/>
                  </a:cubicBezTo>
                  <a:cubicBezTo>
                    <a:pt x="12478" y="10836"/>
                    <a:pt x="8144" y="14288"/>
                    <a:pt x="4918" y="15169"/>
                  </a:cubicBezTo>
                  <a:cubicBezTo>
                    <a:pt x="4443" y="15298"/>
                    <a:pt x="4016" y="15361"/>
                    <a:pt x="3655" y="15361"/>
                  </a:cubicBezTo>
                  <a:cubicBezTo>
                    <a:pt x="3210" y="15361"/>
                    <a:pt x="2866" y="15265"/>
                    <a:pt x="2656" y="15074"/>
                  </a:cubicBezTo>
                  <a:cubicBezTo>
                    <a:pt x="1286" y="13872"/>
                    <a:pt x="2608" y="10216"/>
                    <a:pt x="3239" y="8907"/>
                  </a:cubicBezTo>
                  <a:cubicBezTo>
                    <a:pt x="3322" y="8704"/>
                    <a:pt x="3239" y="8454"/>
                    <a:pt x="3037" y="8371"/>
                  </a:cubicBezTo>
                  <a:cubicBezTo>
                    <a:pt x="2981" y="8343"/>
                    <a:pt x="2920" y="8330"/>
                    <a:pt x="2860" y="8330"/>
                  </a:cubicBezTo>
                  <a:cubicBezTo>
                    <a:pt x="2713" y="8330"/>
                    <a:pt x="2568" y="8410"/>
                    <a:pt x="2501" y="8562"/>
                  </a:cubicBezTo>
                  <a:cubicBezTo>
                    <a:pt x="2417" y="8776"/>
                    <a:pt x="0" y="13848"/>
                    <a:pt x="2132" y="15693"/>
                  </a:cubicBezTo>
                  <a:cubicBezTo>
                    <a:pt x="2227" y="15765"/>
                    <a:pt x="2322" y="15836"/>
                    <a:pt x="2429" y="15896"/>
                  </a:cubicBezTo>
                  <a:cubicBezTo>
                    <a:pt x="2762" y="16078"/>
                    <a:pt x="3175" y="16167"/>
                    <a:pt x="3655" y="16167"/>
                  </a:cubicBezTo>
                  <a:cubicBezTo>
                    <a:pt x="4085" y="16167"/>
                    <a:pt x="4568" y="16096"/>
                    <a:pt x="5096" y="15955"/>
                  </a:cubicBezTo>
                  <a:cubicBezTo>
                    <a:pt x="8061" y="15158"/>
                    <a:pt x="12954" y="11860"/>
                    <a:pt x="14586" y="7038"/>
                  </a:cubicBezTo>
                  <a:cubicBezTo>
                    <a:pt x="15383" y="4752"/>
                    <a:pt x="15348" y="2930"/>
                    <a:pt x="14514" y="1656"/>
                  </a:cubicBezTo>
                  <a:cubicBezTo>
                    <a:pt x="13562" y="180"/>
                    <a:pt x="11895" y="1"/>
                    <a:pt x="11823" y="1"/>
                  </a:cubicBezTo>
                  <a:cubicBezTo>
                    <a:pt x="11816" y="1"/>
                    <a:pt x="11809" y="0"/>
                    <a:pt x="11802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-10453700" y="1598100"/>
              <a:ext cx="315250" cy="314275"/>
            </a:xfrm>
            <a:custGeom>
              <a:avLst/>
              <a:gdLst/>
              <a:ahLst/>
              <a:cxnLst/>
              <a:rect l="l" t="t" r="r" b="b"/>
              <a:pathLst>
                <a:path w="12610" h="12571" extrusionOk="0">
                  <a:moveTo>
                    <a:pt x="10329" y="1"/>
                  </a:moveTo>
                  <a:cubicBezTo>
                    <a:pt x="10191" y="1"/>
                    <a:pt x="10053" y="70"/>
                    <a:pt x="9990" y="197"/>
                  </a:cubicBezTo>
                  <a:cubicBezTo>
                    <a:pt x="9883" y="399"/>
                    <a:pt x="9942" y="637"/>
                    <a:pt x="10133" y="756"/>
                  </a:cubicBezTo>
                  <a:cubicBezTo>
                    <a:pt x="10145" y="768"/>
                    <a:pt x="11264" y="1435"/>
                    <a:pt x="11538" y="2816"/>
                  </a:cubicBezTo>
                  <a:cubicBezTo>
                    <a:pt x="11776" y="4054"/>
                    <a:pt x="11276" y="5483"/>
                    <a:pt x="10073" y="7067"/>
                  </a:cubicBezTo>
                  <a:cubicBezTo>
                    <a:pt x="7393" y="10572"/>
                    <a:pt x="4176" y="11780"/>
                    <a:pt x="2605" y="11780"/>
                  </a:cubicBezTo>
                  <a:cubicBezTo>
                    <a:pt x="2522" y="11780"/>
                    <a:pt x="2443" y="11776"/>
                    <a:pt x="2370" y="11770"/>
                  </a:cubicBezTo>
                  <a:cubicBezTo>
                    <a:pt x="1929" y="11734"/>
                    <a:pt x="1632" y="11591"/>
                    <a:pt x="1536" y="11377"/>
                  </a:cubicBezTo>
                  <a:cubicBezTo>
                    <a:pt x="1096" y="10519"/>
                    <a:pt x="2870" y="7150"/>
                    <a:pt x="4275" y="5043"/>
                  </a:cubicBezTo>
                  <a:cubicBezTo>
                    <a:pt x="4394" y="4840"/>
                    <a:pt x="4346" y="4590"/>
                    <a:pt x="4156" y="4471"/>
                  </a:cubicBezTo>
                  <a:cubicBezTo>
                    <a:pt x="4082" y="4427"/>
                    <a:pt x="4001" y="4406"/>
                    <a:pt x="3923" y="4406"/>
                  </a:cubicBezTo>
                  <a:cubicBezTo>
                    <a:pt x="3788" y="4406"/>
                    <a:pt x="3660" y="4469"/>
                    <a:pt x="3584" y="4590"/>
                  </a:cubicBezTo>
                  <a:cubicBezTo>
                    <a:pt x="2989" y="5495"/>
                    <a:pt x="1" y="10138"/>
                    <a:pt x="798" y="11734"/>
                  </a:cubicBezTo>
                  <a:cubicBezTo>
                    <a:pt x="905" y="11924"/>
                    <a:pt x="1072" y="12151"/>
                    <a:pt x="1382" y="12317"/>
                  </a:cubicBezTo>
                  <a:cubicBezTo>
                    <a:pt x="1596" y="12436"/>
                    <a:pt x="1894" y="12543"/>
                    <a:pt x="2287" y="12555"/>
                  </a:cubicBezTo>
                  <a:cubicBezTo>
                    <a:pt x="2396" y="12565"/>
                    <a:pt x="2509" y="12570"/>
                    <a:pt x="2626" y="12570"/>
                  </a:cubicBezTo>
                  <a:cubicBezTo>
                    <a:pt x="4772" y="12570"/>
                    <a:pt x="8119" y="10908"/>
                    <a:pt x="10716" y="7543"/>
                  </a:cubicBezTo>
                  <a:cubicBezTo>
                    <a:pt x="12073" y="5781"/>
                    <a:pt x="12609" y="4126"/>
                    <a:pt x="12323" y="2661"/>
                  </a:cubicBezTo>
                  <a:cubicBezTo>
                    <a:pt x="11978" y="911"/>
                    <a:pt x="10597" y="78"/>
                    <a:pt x="10538" y="54"/>
                  </a:cubicBezTo>
                  <a:lnTo>
                    <a:pt x="10526" y="54"/>
                  </a:lnTo>
                  <a:cubicBezTo>
                    <a:pt x="10466" y="18"/>
                    <a:pt x="10397" y="1"/>
                    <a:pt x="10329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-11450850" y="1140300"/>
              <a:ext cx="863525" cy="450800"/>
            </a:xfrm>
            <a:custGeom>
              <a:avLst/>
              <a:gdLst/>
              <a:ahLst/>
              <a:cxnLst/>
              <a:rect l="l" t="t" r="r" b="b"/>
              <a:pathLst>
                <a:path w="34541" h="18032" extrusionOk="0">
                  <a:moveTo>
                    <a:pt x="29387" y="0"/>
                  </a:moveTo>
                  <a:cubicBezTo>
                    <a:pt x="29241" y="0"/>
                    <a:pt x="29094" y="3"/>
                    <a:pt x="28945" y="6"/>
                  </a:cubicBezTo>
                  <a:cubicBezTo>
                    <a:pt x="28695" y="6"/>
                    <a:pt x="28421" y="30"/>
                    <a:pt x="28147" y="54"/>
                  </a:cubicBezTo>
                  <a:cubicBezTo>
                    <a:pt x="27135" y="126"/>
                    <a:pt x="26040" y="292"/>
                    <a:pt x="24956" y="507"/>
                  </a:cubicBezTo>
                  <a:cubicBezTo>
                    <a:pt x="24694" y="542"/>
                    <a:pt x="24420" y="602"/>
                    <a:pt x="24158" y="649"/>
                  </a:cubicBezTo>
                  <a:cubicBezTo>
                    <a:pt x="22992" y="888"/>
                    <a:pt x="21849" y="1161"/>
                    <a:pt x="20741" y="1411"/>
                  </a:cubicBezTo>
                  <a:cubicBezTo>
                    <a:pt x="19646" y="1661"/>
                    <a:pt x="18622" y="1911"/>
                    <a:pt x="17729" y="2078"/>
                  </a:cubicBezTo>
                  <a:cubicBezTo>
                    <a:pt x="12621" y="3043"/>
                    <a:pt x="441" y="6853"/>
                    <a:pt x="322" y="6900"/>
                  </a:cubicBezTo>
                  <a:cubicBezTo>
                    <a:pt x="108" y="6972"/>
                    <a:pt x="1" y="7198"/>
                    <a:pt x="60" y="7412"/>
                  </a:cubicBezTo>
                  <a:cubicBezTo>
                    <a:pt x="119" y="7579"/>
                    <a:pt x="283" y="7689"/>
                    <a:pt x="453" y="7689"/>
                  </a:cubicBezTo>
                  <a:cubicBezTo>
                    <a:pt x="489" y="7689"/>
                    <a:pt x="525" y="7684"/>
                    <a:pt x="560" y="7674"/>
                  </a:cubicBezTo>
                  <a:cubicBezTo>
                    <a:pt x="703" y="7626"/>
                    <a:pt x="12824" y="3840"/>
                    <a:pt x="17872" y="2876"/>
                  </a:cubicBezTo>
                  <a:cubicBezTo>
                    <a:pt x="18777" y="2709"/>
                    <a:pt x="19824" y="2459"/>
                    <a:pt x="20920" y="2197"/>
                  </a:cubicBezTo>
                  <a:cubicBezTo>
                    <a:pt x="21980" y="1947"/>
                    <a:pt x="23111" y="1685"/>
                    <a:pt x="24254" y="1459"/>
                  </a:cubicBezTo>
                  <a:cubicBezTo>
                    <a:pt x="24527" y="1411"/>
                    <a:pt x="24789" y="1352"/>
                    <a:pt x="25063" y="1304"/>
                  </a:cubicBezTo>
                  <a:cubicBezTo>
                    <a:pt x="26159" y="1102"/>
                    <a:pt x="27254" y="935"/>
                    <a:pt x="28266" y="864"/>
                  </a:cubicBezTo>
                  <a:lnTo>
                    <a:pt x="29064" y="816"/>
                  </a:lnTo>
                  <a:cubicBezTo>
                    <a:pt x="29156" y="815"/>
                    <a:pt x="29248" y="814"/>
                    <a:pt x="29339" y="814"/>
                  </a:cubicBezTo>
                  <a:cubicBezTo>
                    <a:pt x="30664" y="814"/>
                    <a:pt x="31810" y="981"/>
                    <a:pt x="32612" y="1483"/>
                  </a:cubicBezTo>
                  <a:cubicBezTo>
                    <a:pt x="33040" y="1757"/>
                    <a:pt x="33362" y="2114"/>
                    <a:pt x="33564" y="2590"/>
                  </a:cubicBezTo>
                  <a:cubicBezTo>
                    <a:pt x="33588" y="2638"/>
                    <a:pt x="33600" y="2673"/>
                    <a:pt x="33624" y="2721"/>
                  </a:cubicBezTo>
                  <a:cubicBezTo>
                    <a:pt x="33648" y="2781"/>
                    <a:pt x="33648" y="2852"/>
                    <a:pt x="33624" y="2959"/>
                  </a:cubicBezTo>
                  <a:cubicBezTo>
                    <a:pt x="33564" y="3197"/>
                    <a:pt x="33350" y="3566"/>
                    <a:pt x="32945" y="4090"/>
                  </a:cubicBezTo>
                  <a:cubicBezTo>
                    <a:pt x="32386" y="4817"/>
                    <a:pt x="31433" y="5829"/>
                    <a:pt x="29885" y="7174"/>
                  </a:cubicBezTo>
                  <a:cubicBezTo>
                    <a:pt x="29659" y="7364"/>
                    <a:pt x="29421" y="7579"/>
                    <a:pt x="29159" y="7793"/>
                  </a:cubicBezTo>
                  <a:cubicBezTo>
                    <a:pt x="28468" y="8365"/>
                    <a:pt x="27695" y="9008"/>
                    <a:pt x="26802" y="9686"/>
                  </a:cubicBezTo>
                  <a:cubicBezTo>
                    <a:pt x="26575" y="9865"/>
                    <a:pt x="26361" y="10031"/>
                    <a:pt x="26123" y="10210"/>
                  </a:cubicBezTo>
                  <a:cubicBezTo>
                    <a:pt x="25885" y="10401"/>
                    <a:pt x="25623" y="10591"/>
                    <a:pt x="25373" y="10770"/>
                  </a:cubicBezTo>
                  <a:cubicBezTo>
                    <a:pt x="21599" y="13591"/>
                    <a:pt x="17562" y="16163"/>
                    <a:pt x="15181" y="17259"/>
                  </a:cubicBezTo>
                  <a:cubicBezTo>
                    <a:pt x="14991" y="17354"/>
                    <a:pt x="14895" y="17592"/>
                    <a:pt x="14991" y="17794"/>
                  </a:cubicBezTo>
                  <a:cubicBezTo>
                    <a:pt x="15026" y="17878"/>
                    <a:pt x="15086" y="17925"/>
                    <a:pt x="15169" y="17973"/>
                  </a:cubicBezTo>
                  <a:cubicBezTo>
                    <a:pt x="15226" y="18008"/>
                    <a:pt x="15300" y="18031"/>
                    <a:pt x="15375" y="18031"/>
                  </a:cubicBezTo>
                  <a:cubicBezTo>
                    <a:pt x="15426" y="18031"/>
                    <a:pt x="15478" y="18021"/>
                    <a:pt x="15526" y="17997"/>
                  </a:cubicBezTo>
                  <a:cubicBezTo>
                    <a:pt x="16896" y="17366"/>
                    <a:pt x="18777" y="16270"/>
                    <a:pt x="20848" y="14925"/>
                  </a:cubicBezTo>
                  <a:cubicBezTo>
                    <a:pt x="21098" y="14746"/>
                    <a:pt x="21372" y="14580"/>
                    <a:pt x="21634" y="14401"/>
                  </a:cubicBezTo>
                  <a:cubicBezTo>
                    <a:pt x="22884" y="13568"/>
                    <a:pt x="24206" y="12651"/>
                    <a:pt x="25492" y="11698"/>
                  </a:cubicBezTo>
                  <a:cubicBezTo>
                    <a:pt x="25730" y="11520"/>
                    <a:pt x="25992" y="11341"/>
                    <a:pt x="26242" y="11151"/>
                  </a:cubicBezTo>
                  <a:cubicBezTo>
                    <a:pt x="26599" y="10877"/>
                    <a:pt x="26956" y="10591"/>
                    <a:pt x="27314" y="10329"/>
                  </a:cubicBezTo>
                  <a:cubicBezTo>
                    <a:pt x="28028" y="9781"/>
                    <a:pt x="28683" y="9258"/>
                    <a:pt x="29290" y="8746"/>
                  </a:cubicBezTo>
                  <a:cubicBezTo>
                    <a:pt x="29540" y="8543"/>
                    <a:pt x="29778" y="8329"/>
                    <a:pt x="30016" y="8138"/>
                  </a:cubicBezTo>
                  <a:cubicBezTo>
                    <a:pt x="31338" y="7007"/>
                    <a:pt x="32374" y="6031"/>
                    <a:pt x="33100" y="5198"/>
                  </a:cubicBezTo>
                  <a:cubicBezTo>
                    <a:pt x="33159" y="5138"/>
                    <a:pt x="33219" y="5078"/>
                    <a:pt x="33267" y="5019"/>
                  </a:cubicBezTo>
                  <a:cubicBezTo>
                    <a:pt x="33469" y="4781"/>
                    <a:pt x="33648" y="4543"/>
                    <a:pt x="33802" y="4316"/>
                  </a:cubicBezTo>
                  <a:cubicBezTo>
                    <a:pt x="34350" y="3531"/>
                    <a:pt x="34541" y="2900"/>
                    <a:pt x="34362" y="2435"/>
                  </a:cubicBezTo>
                  <a:cubicBezTo>
                    <a:pt x="34291" y="2269"/>
                    <a:pt x="34231" y="2114"/>
                    <a:pt x="34136" y="1959"/>
                  </a:cubicBezTo>
                  <a:cubicBezTo>
                    <a:pt x="33945" y="1578"/>
                    <a:pt x="33683" y="1269"/>
                    <a:pt x="33350" y="1007"/>
                  </a:cubicBezTo>
                  <a:cubicBezTo>
                    <a:pt x="33100" y="816"/>
                    <a:pt x="32802" y="637"/>
                    <a:pt x="32469" y="507"/>
                  </a:cubicBezTo>
                  <a:cubicBezTo>
                    <a:pt x="31621" y="136"/>
                    <a:pt x="30566" y="0"/>
                    <a:pt x="29387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-11076100" y="1486600"/>
              <a:ext cx="176525" cy="424750"/>
            </a:xfrm>
            <a:custGeom>
              <a:avLst/>
              <a:gdLst/>
              <a:ahLst/>
              <a:cxnLst/>
              <a:rect l="l" t="t" r="r" b="b"/>
              <a:pathLst>
                <a:path w="7061" h="16990" extrusionOk="0">
                  <a:moveTo>
                    <a:pt x="6192" y="1"/>
                  </a:moveTo>
                  <a:cubicBezTo>
                    <a:pt x="6184" y="1"/>
                    <a:pt x="6176" y="1"/>
                    <a:pt x="6168" y="1"/>
                  </a:cubicBezTo>
                  <a:cubicBezTo>
                    <a:pt x="5954" y="13"/>
                    <a:pt x="5787" y="204"/>
                    <a:pt x="5799" y="430"/>
                  </a:cubicBezTo>
                  <a:cubicBezTo>
                    <a:pt x="5799" y="442"/>
                    <a:pt x="5811" y="680"/>
                    <a:pt x="5835" y="1097"/>
                  </a:cubicBezTo>
                  <a:cubicBezTo>
                    <a:pt x="5906" y="3585"/>
                    <a:pt x="5739" y="12372"/>
                    <a:pt x="215" y="16253"/>
                  </a:cubicBezTo>
                  <a:cubicBezTo>
                    <a:pt x="36" y="16384"/>
                    <a:pt x="1" y="16646"/>
                    <a:pt x="132" y="16825"/>
                  </a:cubicBezTo>
                  <a:cubicBezTo>
                    <a:pt x="155" y="16861"/>
                    <a:pt x="203" y="16908"/>
                    <a:pt x="262" y="16944"/>
                  </a:cubicBezTo>
                  <a:cubicBezTo>
                    <a:pt x="319" y="16975"/>
                    <a:pt x="381" y="16990"/>
                    <a:pt x="445" y="16990"/>
                  </a:cubicBezTo>
                  <a:cubicBezTo>
                    <a:pt x="530" y="16990"/>
                    <a:pt x="616" y="16963"/>
                    <a:pt x="691" y="16908"/>
                  </a:cubicBezTo>
                  <a:cubicBezTo>
                    <a:pt x="7061" y="12420"/>
                    <a:pt x="6728" y="2252"/>
                    <a:pt x="6620" y="597"/>
                  </a:cubicBezTo>
                  <a:cubicBezTo>
                    <a:pt x="6609" y="478"/>
                    <a:pt x="6609" y="406"/>
                    <a:pt x="6609" y="370"/>
                  </a:cubicBezTo>
                  <a:cubicBezTo>
                    <a:pt x="6586" y="152"/>
                    <a:pt x="6408" y="1"/>
                    <a:pt x="6192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-10757000" y="884250"/>
              <a:ext cx="71150" cy="22850"/>
            </a:xfrm>
            <a:custGeom>
              <a:avLst/>
              <a:gdLst/>
              <a:ahLst/>
              <a:cxnLst/>
              <a:rect l="l" t="t" r="r" b="b"/>
              <a:pathLst>
                <a:path w="2846" h="914" extrusionOk="0">
                  <a:moveTo>
                    <a:pt x="1986" y="1"/>
                  </a:moveTo>
                  <a:cubicBezTo>
                    <a:pt x="1858" y="1"/>
                    <a:pt x="1728" y="11"/>
                    <a:pt x="1595" y="33"/>
                  </a:cubicBezTo>
                  <a:cubicBezTo>
                    <a:pt x="964" y="104"/>
                    <a:pt x="405" y="414"/>
                    <a:pt x="0" y="914"/>
                  </a:cubicBezTo>
                  <a:cubicBezTo>
                    <a:pt x="929" y="676"/>
                    <a:pt x="1881" y="414"/>
                    <a:pt x="2846" y="176"/>
                  </a:cubicBezTo>
                  <a:cubicBezTo>
                    <a:pt x="2571" y="59"/>
                    <a:pt x="2284" y="1"/>
                    <a:pt x="198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-10626350" y="834300"/>
              <a:ext cx="397100" cy="556675"/>
            </a:xfrm>
            <a:custGeom>
              <a:avLst/>
              <a:gdLst/>
              <a:ahLst/>
              <a:cxnLst/>
              <a:rect l="l" t="t" r="r" b="b"/>
              <a:pathLst>
                <a:path w="15884" h="22267" extrusionOk="0">
                  <a:moveTo>
                    <a:pt x="6633" y="1"/>
                  </a:moveTo>
                  <a:cubicBezTo>
                    <a:pt x="5541" y="1"/>
                    <a:pt x="4368" y="98"/>
                    <a:pt x="3132" y="269"/>
                  </a:cubicBezTo>
                  <a:cubicBezTo>
                    <a:pt x="2858" y="316"/>
                    <a:pt x="2596" y="340"/>
                    <a:pt x="2323" y="388"/>
                  </a:cubicBezTo>
                  <a:lnTo>
                    <a:pt x="2406" y="1174"/>
                  </a:lnTo>
                  <a:cubicBezTo>
                    <a:pt x="2680" y="1138"/>
                    <a:pt x="2942" y="1090"/>
                    <a:pt x="3216" y="1055"/>
                  </a:cubicBezTo>
                  <a:cubicBezTo>
                    <a:pt x="4368" y="894"/>
                    <a:pt x="5489" y="800"/>
                    <a:pt x="6542" y="800"/>
                  </a:cubicBezTo>
                  <a:cubicBezTo>
                    <a:pt x="9014" y="800"/>
                    <a:pt x="11114" y="1319"/>
                    <a:pt x="12383" y="2721"/>
                  </a:cubicBezTo>
                  <a:cubicBezTo>
                    <a:pt x="15646" y="6341"/>
                    <a:pt x="14955" y="7865"/>
                    <a:pt x="14229" y="9448"/>
                  </a:cubicBezTo>
                  <a:cubicBezTo>
                    <a:pt x="13550" y="10937"/>
                    <a:pt x="8728" y="16676"/>
                    <a:pt x="5216" y="19652"/>
                  </a:cubicBezTo>
                  <a:cubicBezTo>
                    <a:pt x="4954" y="19866"/>
                    <a:pt x="4704" y="20069"/>
                    <a:pt x="4466" y="20259"/>
                  </a:cubicBezTo>
                  <a:cubicBezTo>
                    <a:pt x="3502" y="21024"/>
                    <a:pt x="2676" y="21476"/>
                    <a:pt x="2151" y="21476"/>
                  </a:cubicBezTo>
                  <a:cubicBezTo>
                    <a:pt x="2080" y="21476"/>
                    <a:pt x="2014" y="21467"/>
                    <a:pt x="1954" y="21450"/>
                  </a:cubicBezTo>
                  <a:cubicBezTo>
                    <a:pt x="1739" y="21379"/>
                    <a:pt x="1561" y="21271"/>
                    <a:pt x="1418" y="21128"/>
                  </a:cubicBezTo>
                  <a:cubicBezTo>
                    <a:pt x="1287" y="20974"/>
                    <a:pt x="1156" y="20783"/>
                    <a:pt x="1072" y="20533"/>
                  </a:cubicBezTo>
                  <a:cubicBezTo>
                    <a:pt x="846" y="19902"/>
                    <a:pt x="799" y="19009"/>
                    <a:pt x="1001" y="17866"/>
                  </a:cubicBezTo>
                  <a:cubicBezTo>
                    <a:pt x="1263" y="16140"/>
                    <a:pt x="2049" y="13866"/>
                    <a:pt x="3478" y="11163"/>
                  </a:cubicBezTo>
                  <a:cubicBezTo>
                    <a:pt x="3692" y="10770"/>
                    <a:pt x="3930" y="10353"/>
                    <a:pt x="4168" y="9937"/>
                  </a:cubicBezTo>
                  <a:cubicBezTo>
                    <a:pt x="4644" y="9115"/>
                    <a:pt x="5168" y="8270"/>
                    <a:pt x="5764" y="7377"/>
                  </a:cubicBezTo>
                  <a:cubicBezTo>
                    <a:pt x="5894" y="7174"/>
                    <a:pt x="5847" y="6924"/>
                    <a:pt x="5656" y="6805"/>
                  </a:cubicBezTo>
                  <a:cubicBezTo>
                    <a:pt x="5586" y="6762"/>
                    <a:pt x="5507" y="6740"/>
                    <a:pt x="5429" y="6740"/>
                  </a:cubicBezTo>
                  <a:cubicBezTo>
                    <a:pt x="5293" y="6740"/>
                    <a:pt x="5160" y="6804"/>
                    <a:pt x="5085" y="6924"/>
                  </a:cubicBezTo>
                  <a:cubicBezTo>
                    <a:pt x="4704" y="7472"/>
                    <a:pt x="4359" y="8044"/>
                    <a:pt x="4013" y="8591"/>
                  </a:cubicBezTo>
                  <a:cubicBezTo>
                    <a:pt x="3775" y="8996"/>
                    <a:pt x="3561" y="9377"/>
                    <a:pt x="3335" y="9770"/>
                  </a:cubicBezTo>
                  <a:cubicBezTo>
                    <a:pt x="2442" y="11330"/>
                    <a:pt x="1727" y="12830"/>
                    <a:pt x="1192" y="14235"/>
                  </a:cubicBezTo>
                  <a:cubicBezTo>
                    <a:pt x="1001" y="14711"/>
                    <a:pt x="834" y="15187"/>
                    <a:pt x="703" y="15628"/>
                  </a:cubicBezTo>
                  <a:cubicBezTo>
                    <a:pt x="525" y="16211"/>
                    <a:pt x="382" y="16747"/>
                    <a:pt x="287" y="17271"/>
                  </a:cubicBezTo>
                  <a:cubicBezTo>
                    <a:pt x="239" y="17461"/>
                    <a:pt x="203" y="17652"/>
                    <a:pt x="179" y="17854"/>
                  </a:cubicBezTo>
                  <a:cubicBezTo>
                    <a:pt x="1" y="19021"/>
                    <a:pt x="25" y="20021"/>
                    <a:pt x="310" y="20795"/>
                  </a:cubicBezTo>
                  <a:cubicBezTo>
                    <a:pt x="406" y="21021"/>
                    <a:pt x="501" y="21248"/>
                    <a:pt x="644" y="21426"/>
                  </a:cubicBezTo>
                  <a:cubicBezTo>
                    <a:pt x="858" y="21760"/>
                    <a:pt x="1180" y="21998"/>
                    <a:pt x="1549" y="22152"/>
                  </a:cubicBezTo>
                  <a:cubicBezTo>
                    <a:pt x="1608" y="22176"/>
                    <a:pt x="1656" y="22200"/>
                    <a:pt x="1715" y="22212"/>
                  </a:cubicBezTo>
                  <a:cubicBezTo>
                    <a:pt x="1828" y="22249"/>
                    <a:pt x="1950" y="22266"/>
                    <a:pt x="2081" y="22266"/>
                  </a:cubicBezTo>
                  <a:cubicBezTo>
                    <a:pt x="2543" y="22266"/>
                    <a:pt x="3113" y="22045"/>
                    <a:pt x="3763" y="21664"/>
                  </a:cubicBezTo>
                  <a:cubicBezTo>
                    <a:pt x="4013" y="21521"/>
                    <a:pt x="4287" y="21343"/>
                    <a:pt x="4549" y="21152"/>
                  </a:cubicBezTo>
                  <a:cubicBezTo>
                    <a:pt x="4656" y="21057"/>
                    <a:pt x="4787" y="20974"/>
                    <a:pt x="4906" y="20890"/>
                  </a:cubicBezTo>
                  <a:cubicBezTo>
                    <a:pt x="5025" y="20783"/>
                    <a:pt x="5168" y="20676"/>
                    <a:pt x="5299" y="20569"/>
                  </a:cubicBezTo>
                  <a:cubicBezTo>
                    <a:pt x="9228" y="17461"/>
                    <a:pt x="14396" y="11020"/>
                    <a:pt x="14955" y="9782"/>
                  </a:cubicBezTo>
                  <a:cubicBezTo>
                    <a:pt x="15062" y="9556"/>
                    <a:pt x="15158" y="9329"/>
                    <a:pt x="15241" y="9115"/>
                  </a:cubicBezTo>
                  <a:cubicBezTo>
                    <a:pt x="15348" y="8853"/>
                    <a:pt x="15431" y="8603"/>
                    <a:pt x="15491" y="8341"/>
                  </a:cubicBezTo>
                  <a:cubicBezTo>
                    <a:pt x="15884" y="6770"/>
                    <a:pt x="15539" y="5019"/>
                    <a:pt x="12979" y="2174"/>
                  </a:cubicBezTo>
                  <a:cubicBezTo>
                    <a:pt x="11561" y="603"/>
                    <a:pt x="9349" y="1"/>
                    <a:pt x="6633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-11881850" y="917500"/>
              <a:ext cx="1152550" cy="1228525"/>
            </a:xfrm>
            <a:custGeom>
              <a:avLst/>
              <a:gdLst/>
              <a:ahLst/>
              <a:cxnLst/>
              <a:rect l="l" t="t" r="r" b="b"/>
              <a:pathLst>
                <a:path w="46102" h="49141" extrusionOk="0">
                  <a:moveTo>
                    <a:pt x="41053" y="1"/>
                  </a:moveTo>
                  <a:cubicBezTo>
                    <a:pt x="40803" y="96"/>
                    <a:pt x="40541" y="203"/>
                    <a:pt x="40279" y="310"/>
                  </a:cubicBezTo>
                  <a:cubicBezTo>
                    <a:pt x="30266" y="4370"/>
                    <a:pt x="9168" y="15729"/>
                    <a:pt x="8632" y="16312"/>
                  </a:cubicBezTo>
                  <a:lnTo>
                    <a:pt x="8597" y="16372"/>
                  </a:lnTo>
                  <a:lnTo>
                    <a:pt x="0" y="38910"/>
                  </a:lnTo>
                  <a:lnTo>
                    <a:pt x="10633" y="43554"/>
                  </a:lnTo>
                  <a:cubicBezTo>
                    <a:pt x="11214" y="43829"/>
                    <a:pt x="22648" y="49141"/>
                    <a:pt x="31603" y="49141"/>
                  </a:cubicBezTo>
                  <a:cubicBezTo>
                    <a:pt x="33473" y="49141"/>
                    <a:pt x="35235" y="48909"/>
                    <a:pt x="36767" y="48352"/>
                  </a:cubicBezTo>
                  <a:cubicBezTo>
                    <a:pt x="40708" y="46911"/>
                    <a:pt x="43482" y="44840"/>
                    <a:pt x="45363" y="42946"/>
                  </a:cubicBezTo>
                  <a:cubicBezTo>
                    <a:pt x="45637" y="42696"/>
                    <a:pt x="45875" y="42446"/>
                    <a:pt x="46101" y="42184"/>
                  </a:cubicBezTo>
                  <a:lnTo>
                    <a:pt x="45947" y="41089"/>
                  </a:lnTo>
                  <a:cubicBezTo>
                    <a:pt x="45720" y="41339"/>
                    <a:pt x="45506" y="41613"/>
                    <a:pt x="45232" y="41887"/>
                  </a:cubicBezTo>
                  <a:cubicBezTo>
                    <a:pt x="43422" y="43839"/>
                    <a:pt x="40589" y="46090"/>
                    <a:pt x="36481" y="47590"/>
                  </a:cubicBezTo>
                  <a:cubicBezTo>
                    <a:pt x="35060" y="48106"/>
                    <a:pt x="33412" y="48321"/>
                    <a:pt x="31652" y="48321"/>
                  </a:cubicBezTo>
                  <a:cubicBezTo>
                    <a:pt x="22805" y="48321"/>
                    <a:pt x="11103" y="42885"/>
                    <a:pt x="10954" y="42815"/>
                  </a:cubicBezTo>
                  <a:lnTo>
                    <a:pt x="1036" y="38482"/>
                  </a:lnTo>
                  <a:lnTo>
                    <a:pt x="9275" y="16848"/>
                  </a:lnTo>
                  <a:cubicBezTo>
                    <a:pt x="10811" y="15836"/>
                    <a:pt x="30587" y="5132"/>
                    <a:pt x="40386" y="1132"/>
                  </a:cubicBezTo>
                  <a:cubicBezTo>
                    <a:pt x="40648" y="1025"/>
                    <a:pt x="40898" y="917"/>
                    <a:pt x="41160" y="810"/>
                  </a:cubicBezTo>
                  <a:lnTo>
                    <a:pt x="41053" y="1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-10469775" y="1721375"/>
              <a:ext cx="113425" cy="65900"/>
            </a:xfrm>
            <a:custGeom>
              <a:avLst/>
              <a:gdLst/>
              <a:ahLst/>
              <a:cxnLst/>
              <a:rect l="l" t="t" r="r" b="b"/>
              <a:pathLst>
                <a:path w="4537" h="2636" extrusionOk="0">
                  <a:moveTo>
                    <a:pt x="4054" y="0"/>
                  </a:moveTo>
                  <a:cubicBezTo>
                    <a:pt x="4029" y="0"/>
                    <a:pt x="4003" y="2"/>
                    <a:pt x="3977" y="4"/>
                  </a:cubicBezTo>
                  <a:cubicBezTo>
                    <a:pt x="3953" y="4"/>
                    <a:pt x="3918" y="16"/>
                    <a:pt x="3882" y="28"/>
                  </a:cubicBezTo>
                  <a:cubicBezTo>
                    <a:pt x="3846" y="64"/>
                    <a:pt x="3632" y="147"/>
                    <a:pt x="3311" y="302"/>
                  </a:cubicBezTo>
                  <a:cubicBezTo>
                    <a:pt x="2763" y="552"/>
                    <a:pt x="1846" y="957"/>
                    <a:pt x="774" y="1445"/>
                  </a:cubicBezTo>
                  <a:cubicBezTo>
                    <a:pt x="524" y="1564"/>
                    <a:pt x="274" y="1683"/>
                    <a:pt x="1" y="1802"/>
                  </a:cubicBezTo>
                  <a:lnTo>
                    <a:pt x="96" y="2636"/>
                  </a:lnTo>
                  <a:cubicBezTo>
                    <a:pt x="346" y="2529"/>
                    <a:pt x="608" y="2409"/>
                    <a:pt x="870" y="2290"/>
                  </a:cubicBezTo>
                  <a:cubicBezTo>
                    <a:pt x="1715" y="1921"/>
                    <a:pt x="2513" y="1552"/>
                    <a:pt x="3251" y="1219"/>
                  </a:cubicBezTo>
                  <a:cubicBezTo>
                    <a:pt x="3608" y="1064"/>
                    <a:pt x="3930" y="909"/>
                    <a:pt x="4239" y="778"/>
                  </a:cubicBezTo>
                  <a:cubicBezTo>
                    <a:pt x="4454" y="683"/>
                    <a:pt x="4537" y="445"/>
                    <a:pt x="4442" y="243"/>
                  </a:cubicBezTo>
                  <a:cubicBezTo>
                    <a:pt x="4406" y="171"/>
                    <a:pt x="4358" y="123"/>
                    <a:pt x="4299" y="76"/>
                  </a:cubicBezTo>
                  <a:cubicBezTo>
                    <a:pt x="4233" y="20"/>
                    <a:pt x="4146" y="0"/>
                    <a:pt x="4054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-10921625" y="450200"/>
              <a:ext cx="494450" cy="1775625"/>
            </a:xfrm>
            <a:custGeom>
              <a:avLst/>
              <a:gdLst/>
              <a:ahLst/>
              <a:cxnLst/>
              <a:rect l="l" t="t" r="r" b="b"/>
              <a:pathLst>
                <a:path w="19778" h="71025" extrusionOk="0">
                  <a:moveTo>
                    <a:pt x="10491" y="0"/>
                  </a:moveTo>
                  <a:cubicBezTo>
                    <a:pt x="10404" y="0"/>
                    <a:pt x="10316" y="4"/>
                    <a:pt x="10228" y="12"/>
                  </a:cubicBezTo>
                  <a:lnTo>
                    <a:pt x="2870" y="643"/>
                  </a:lnTo>
                  <a:cubicBezTo>
                    <a:pt x="2037" y="726"/>
                    <a:pt x="1287" y="1107"/>
                    <a:pt x="751" y="1762"/>
                  </a:cubicBezTo>
                  <a:cubicBezTo>
                    <a:pt x="215" y="2417"/>
                    <a:pt x="1" y="3226"/>
                    <a:pt x="84" y="4060"/>
                  </a:cubicBezTo>
                  <a:lnTo>
                    <a:pt x="1870" y="18990"/>
                  </a:lnTo>
                  <a:lnTo>
                    <a:pt x="1954" y="19800"/>
                  </a:lnTo>
                  <a:lnTo>
                    <a:pt x="2977" y="28277"/>
                  </a:lnTo>
                  <a:lnTo>
                    <a:pt x="3061" y="29075"/>
                  </a:lnTo>
                  <a:cubicBezTo>
                    <a:pt x="3068" y="29074"/>
                    <a:pt x="3076" y="29072"/>
                    <a:pt x="3083" y="29071"/>
                  </a:cubicBezTo>
                  <a:lnTo>
                    <a:pt x="3083" y="29071"/>
                  </a:lnTo>
                  <a:lnTo>
                    <a:pt x="3085" y="29087"/>
                  </a:lnTo>
                  <a:cubicBezTo>
                    <a:pt x="3358" y="29051"/>
                    <a:pt x="3620" y="28992"/>
                    <a:pt x="3894" y="28944"/>
                  </a:cubicBezTo>
                  <a:lnTo>
                    <a:pt x="3787" y="28134"/>
                  </a:lnTo>
                  <a:lnTo>
                    <a:pt x="2763" y="19502"/>
                  </a:lnTo>
                  <a:cubicBezTo>
                    <a:pt x="2760" y="19504"/>
                    <a:pt x="2756" y="19505"/>
                    <a:pt x="2753" y="19507"/>
                  </a:cubicBezTo>
                  <a:lnTo>
                    <a:pt x="2753" y="19507"/>
                  </a:lnTo>
                  <a:lnTo>
                    <a:pt x="2751" y="19490"/>
                  </a:lnTo>
                  <a:lnTo>
                    <a:pt x="2644" y="18669"/>
                  </a:lnTo>
                  <a:lnTo>
                    <a:pt x="1465" y="8775"/>
                  </a:lnTo>
                  <a:lnTo>
                    <a:pt x="1370" y="7977"/>
                  </a:lnTo>
                  <a:lnTo>
                    <a:pt x="894" y="3953"/>
                  </a:lnTo>
                  <a:cubicBezTo>
                    <a:pt x="811" y="3346"/>
                    <a:pt x="989" y="2750"/>
                    <a:pt x="1382" y="2274"/>
                  </a:cubicBezTo>
                  <a:cubicBezTo>
                    <a:pt x="1763" y="1798"/>
                    <a:pt x="2323" y="1500"/>
                    <a:pt x="2930" y="1452"/>
                  </a:cubicBezTo>
                  <a:lnTo>
                    <a:pt x="10300" y="810"/>
                  </a:lnTo>
                  <a:cubicBezTo>
                    <a:pt x="10366" y="804"/>
                    <a:pt x="10432" y="801"/>
                    <a:pt x="10497" y="801"/>
                  </a:cubicBezTo>
                  <a:cubicBezTo>
                    <a:pt x="11630" y="801"/>
                    <a:pt x="12604" y="1662"/>
                    <a:pt x="12717" y="2810"/>
                  </a:cubicBezTo>
                  <a:lnTo>
                    <a:pt x="13157" y="6798"/>
                  </a:lnTo>
                  <a:lnTo>
                    <a:pt x="13241" y="7596"/>
                  </a:lnTo>
                  <a:lnTo>
                    <a:pt x="14110" y="15740"/>
                  </a:lnTo>
                  <a:lnTo>
                    <a:pt x="14193" y="16526"/>
                  </a:lnTo>
                  <a:lnTo>
                    <a:pt x="15122" y="25122"/>
                  </a:lnTo>
                  <a:lnTo>
                    <a:pt x="15265" y="26515"/>
                  </a:lnTo>
                  <a:cubicBezTo>
                    <a:pt x="15503" y="26134"/>
                    <a:pt x="15729" y="25717"/>
                    <a:pt x="15967" y="25301"/>
                  </a:cubicBezTo>
                  <a:lnTo>
                    <a:pt x="15812" y="23955"/>
                  </a:lnTo>
                  <a:lnTo>
                    <a:pt x="15015" y="16419"/>
                  </a:lnTo>
                  <a:lnTo>
                    <a:pt x="14919" y="15633"/>
                  </a:lnTo>
                  <a:lnTo>
                    <a:pt x="13538" y="2726"/>
                  </a:lnTo>
                  <a:cubicBezTo>
                    <a:pt x="13369" y="1182"/>
                    <a:pt x="12037" y="0"/>
                    <a:pt x="10491" y="0"/>
                  </a:cubicBezTo>
                  <a:close/>
                  <a:moveTo>
                    <a:pt x="17003" y="35016"/>
                  </a:moveTo>
                  <a:cubicBezTo>
                    <a:pt x="16753" y="35242"/>
                    <a:pt x="16503" y="35433"/>
                    <a:pt x="16265" y="35623"/>
                  </a:cubicBezTo>
                  <a:lnTo>
                    <a:pt x="16289" y="35897"/>
                  </a:lnTo>
                  <a:lnTo>
                    <a:pt x="16348" y="36504"/>
                  </a:lnTo>
                  <a:lnTo>
                    <a:pt x="16349" y="36515"/>
                  </a:lnTo>
                  <a:lnTo>
                    <a:pt x="16349" y="36515"/>
                  </a:lnTo>
                  <a:cubicBezTo>
                    <a:pt x="16349" y="36516"/>
                    <a:pt x="16349" y="36516"/>
                    <a:pt x="16348" y="36516"/>
                  </a:cubicBezTo>
                  <a:lnTo>
                    <a:pt x="16408" y="37088"/>
                  </a:lnTo>
                  <a:cubicBezTo>
                    <a:pt x="16455" y="36981"/>
                    <a:pt x="16503" y="36885"/>
                    <a:pt x="16527" y="36814"/>
                  </a:cubicBezTo>
                  <a:cubicBezTo>
                    <a:pt x="16562" y="36754"/>
                    <a:pt x="16586" y="36695"/>
                    <a:pt x="16598" y="36635"/>
                  </a:cubicBezTo>
                  <a:cubicBezTo>
                    <a:pt x="16634" y="36576"/>
                    <a:pt x="16646" y="36528"/>
                    <a:pt x="16682" y="36469"/>
                  </a:cubicBezTo>
                  <a:cubicBezTo>
                    <a:pt x="16705" y="36397"/>
                    <a:pt x="16717" y="36326"/>
                    <a:pt x="16705" y="36254"/>
                  </a:cubicBezTo>
                  <a:lnTo>
                    <a:pt x="16705" y="36254"/>
                  </a:lnTo>
                  <a:cubicBezTo>
                    <a:pt x="16702" y="36257"/>
                    <a:pt x="16698" y="36259"/>
                    <a:pt x="16695" y="36262"/>
                  </a:cubicBezTo>
                  <a:lnTo>
                    <a:pt x="16695" y="36262"/>
                  </a:lnTo>
                  <a:cubicBezTo>
                    <a:pt x="16694" y="36259"/>
                    <a:pt x="16694" y="36257"/>
                    <a:pt x="16693" y="36254"/>
                  </a:cubicBezTo>
                  <a:cubicBezTo>
                    <a:pt x="16836" y="36147"/>
                    <a:pt x="16979" y="36040"/>
                    <a:pt x="17110" y="35933"/>
                  </a:cubicBezTo>
                  <a:lnTo>
                    <a:pt x="17003" y="35016"/>
                  </a:lnTo>
                  <a:close/>
                  <a:moveTo>
                    <a:pt x="4966" y="37802"/>
                  </a:moveTo>
                  <a:cubicBezTo>
                    <a:pt x="4716" y="37993"/>
                    <a:pt x="4478" y="38183"/>
                    <a:pt x="4228" y="38362"/>
                  </a:cubicBezTo>
                  <a:lnTo>
                    <a:pt x="4323" y="39290"/>
                  </a:lnTo>
                  <a:lnTo>
                    <a:pt x="6859" y="60543"/>
                  </a:lnTo>
                  <a:lnTo>
                    <a:pt x="6978" y="61615"/>
                  </a:lnTo>
                  <a:lnTo>
                    <a:pt x="7157" y="63115"/>
                  </a:lnTo>
                  <a:cubicBezTo>
                    <a:pt x="7168" y="63198"/>
                    <a:pt x="7204" y="63281"/>
                    <a:pt x="7276" y="63353"/>
                  </a:cubicBezTo>
                  <a:lnTo>
                    <a:pt x="14788" y="70901"/>
                  </a:lnTo>
                  <a:cubicBezTo>
                    <a:pt x="14812" y="70925"/>
                    <a:pt x="14848" y="70961"/>
                    <a:pt x="14884" y="70973"/>
                  </a:cubicBezTo>
                  <a:cubicBezTo>
                    <a:pt x="14947" y="71009"/>
                    <a:pt x="15011" y="71025"/>
                    <a:pt x="15080" y="71025"/>
                  </a:cubicBezTo>
                  <a:cubicBezTo>
                    <a:pt x="15101" y="71025"/>
                    <a:pt x="15123" y="71023"/>
                    <a:pt x="15146" y="71021"/>
                  </a:cubicBezTo>
                  <a:cubicBezTo>
                    <a:pt x="15277" y="70985"/>
                    <a:pt x="15384" y="70901"/>
                    <a:pt x="15443" y="70782"/>
                  </a:cubicBezTo>
                  <a:lnTo>
                    <a:pt x="19730" y="60876"/>
                  </a:lnTo>
                  <a:cubicBezTo>
                    <a:pt x="19753" y="60805"/>
                    <a:pt x="19777" y="60745"/>
                    <a:pt x="19753" y="60674"/>
                  </a:cubicBezTo>
                  <a:lnTo>
                    <a:pt x="19384" y="57233"/>
                  </a:lnTo>
                  <a:lnTo>
                    <a:pt x="19372" y="57114"/>
                  </a:lnTo>
                  <a:lnTo>
                    <a:pt x="18944" y="53125"/>
                  </a:lnTo>
                  <a:lnTo>
                    <a:pt x="18848" y="52280"/>
                  </a:lnTo>
                  <a:lnTo>
                    <a:pt x="18598" y="49863"/>
                  </a:lnTo>
                  <a:lnTo>
                    <a:pt x="18360" y="47649"/>
                  </a:lnTo>
                  <a:lnTo>
                    <a:pt x="18051" y="44672"/>
                  </a:lnTo>
                  <a:lnTo>
                    <a:pt x="17956" y="43851"/>
                  </a:lnTo>
                  <a:cubicBezTo>
                    <a:pt x="17765" y="43910"/>
                    <a:pt x="17575" y="43958"/>
                    <a:pt x="17396" y="44005"/>
                  </a:cubicBezTo>
                  <a:lnTo>
                    <a:pt x="17170" y="44053"/>
                  </a:lnTo>
                  <a:lnTo>
                    <a:pt x="17253" y="44851"/>
                  </a:lnTo>
                  <a:lnTo>
                    <a:pt x="18086" y="52637"/>
                  </a:lnTo>
                  <a:lnTo>
                    <a:pt x="18182" y="53471"/>
                  </a:lnTo>
                  <a:lnTo>
                    <a:pt x="18896" y="60210"/>
                  </a:lnTo>
                  <a:lnTo>
                    <a:pt x="18944" y="60626"/>
                  </a:lnTo>
                  <a:lnTo>
                    <a:pt x="18765" y="61055"/>
                  </a:lnTo>
                  <a:lnTo>
                    <a:pt x="14943" y="69901"/>
                  </a:lnTo>
                  <a:lnTo>
                    <a:pt x="8133" y="63067"/>
                  </a:lnTo>
                  <a:lnTo>
                    <a:pt x="7942" y="62877"/>
                  </a:lnTo>
                  <a:lnTo>
                    <a:pt x="7871" y="62293"/>
                  </a:lnTo>
                  <a:lnTo>
                    <a:pt x="7704" y="60853"/>
                  </a:lnTo>
                  <a:lnTo>
                    <a:pt x="7573" y="59733"/>
                  </a:lnTo>
                  <a:lnTo>
                    <a:pt x="5073" y="38731"/>
                  </a:lnTo>
                  <a:lnTo>
                    <a:pt x="4966" y="37802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-10904650" y="619525"/>
              <a:ext cx="333400" cy="50650"/>
            </a:xfrm>
            <a:custGeom>
              <a:avLst/>
              <a:gdLst/>
              <a:ahLst/>
              <a:cxnLst/>
              <a:rect l="l" t="t" r="r" b="b"/>
              <a:pathLst>
                <a:path w="13336" h="2026" extrusionOk="0">
                  <a:moveTo>
                    <a:pt x="12846" y="1"/>
                  </a:moveTo>
                  <a:cubicBezTo>
                    <a:pt x="12839" y="1"/>
                    <a:pt x="12831" y="1"/>
                    <a:pt x="12824" y="2"/>
                  </a:cubicBezTo>
                  <a:lnTo>
                    <a:pt x="12454" y="37"/>
                  </a:lnTo>
                  <a:lnTo>
                    <a:pt x="667" y="1216"/>
                  </a:lnTo>
                  <a:lnTo>
                    <a:pt x="382" y="1240"/>
                  </a:lnTo>
                  <a:cubicBezTo>
                    <a:pt x="167" y="1264"/>
                    <a:pt x="1" y="1454"/>
                    <a:pt x="24" y="1668"/>
                  </a:cubicBezTo>
                  <a:cubicBezTo>
                    <a:pt x="48" y="1811"/>
                    <a:pt x="120" y="1930"/>
                    <a:pt x="239" y="1990"/>
                  </a:cubicBezTo>
                  <a:cubicBezTo>
                    <a:pt x="310" y="2014"/>
                    <a:pt x="405" y="2026"/>
                    <a:pt x="477" y="2026"/>
                  </a:cubicBezTo>
                  <a:lnTo>
                    <a:pt x="786" y="2002"/>
                  </a:lnTo>
                  <a:lnTo>
                    <a:pt x="12574" y="823"/>
                  </a:lnTo>
                  <a:lnTo>
                    <a:pt x="12943" y="799"/>
                  </a:lnTo>
                  <a:cubicBezTo>
                    <a:pt x="13169" y="775"/>
                    <a:pt x="13336" y="585"/>
                    <a:pt x="13276" y="383"/>
                  </a:cubicBezTo>
                  <a:cubicBezTo>
                    <a:pt x="13242" y="164"/>
                    <a:pt x="13062" y="1"/>
                    <a:pt x="1284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-10739750" y="1954025"/>
              <a:ext cx="309000" cy="74875"/>
            </a:xfrm>
            <a:custGeom>
              <a:avLst/>
              <a:gdLst/>
              <a:ahLst/>
              <a:cxnLst/>
              <a:rect l="l" t="t" r="r" b="b"/>
              <a:pathLst>
                <a:path w="12360" h="2995" extrusionOk="0">
                  <a:moveTo>
                    <a:pt x="11926" y="0"/>
                  </a:moveTo>
                  <a:cubicBezTo>
                    <a:pt x="11900" y="0"/>
                    <a:pt x="11874" y="3"/>
                    <a:pt x="11847" y="9"/>
                  </a:cubicBezTo>
                  <a:lnTo>
                    <a:pt x="11621" y="57"/>
                  </a:lnTo>
                  <a:lnTo>
                    <a:pt x="572" y="2140"/>
                  </a:lnTo>
                  <a:lnTo>
                    <a:pt x="370" y="2188"/>
                  </a:lnTo>
                  <a:cubicBezTo>
                    <a:pt x="143" y="2236"/>
                    <a:pt x="1" y="2438"/>
                    <a:pt x="36" y="2664"/>
                  </a:cubicBezTo>
                  <a:cubicBezTo>
                    <a:pt x="72" y="2795"/>
                    <a:pt x="143" y="2890"/>
                    <a:pt x="251" y="2938"/>
                  </a:cubicBezTo>
                  <a:cubicBezTo>
                    <a:pt x="312" y="2973"/>
                    <a:pt x="379" y="2995"/>
                    <a:pt x="443" y="2995"/>
                  </a:cubicBezTo>
                  <a:cubicBezTo>
                    <a:pt x="467" y="2995"/>
                    <a:pt x="490" y="2992"/>
                    <a:pt x="513" y="2986"/>
                  </a:cubicBezTo>
                  <a:lnTo>
                    <a:pt x="846" y="2926"/>
                  </a:lnTo>
                  <a:lnTo>
                    <a:pt x="11490" y="926"/>
                  </a:lnTo>
                  <a:lnTo>
                    <a:pt x="11990" y="831"/>
                  </a:lnTo>
                  <a:cubicBezTo>
                    <a:pt x="12216" y="807"/>
                    <a:pt x="12359" y="592"/>
                    <a:pt x="12324" y="342"/>
                  </a:cubicBezTo>
                  <a:cubicBezTo>
                    <a:pt x="12282" y="144"/>
                    <a:pt x="12112" y="0"/>
                    <a:pt x="11926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-10772775" y="884200"/>
              <a:ext cx="223850" cy="857200"/>
            </a:xfrm>
            <a:custGeom>
              <a:avLst/>
              <a:gdLst/>
              <a:ahLst/>
              <a:cxnLst/>
              <a:rect l="l" t="t" r="r" b="b"/>
              <a:pathLst>
                <a:path w="8954" h="34288" extrusionOk="0">
                  <a:moveTo>
                    <a:pt x="2589" y="0"/>
                  </a:moveTo>
                  <a:cubicBezTo>
                    <a:pt x="2478" y="0"/>
                    <a:pt x="2365" y="8"/>
                    <a:pt x="2250" y="23"/>
                  </a:cubicBezTo>
                  <a:cubicBezTo>
                    <a:pt x="1631" y="94"/>
                    <a:pt x="1060" y="404"/>
                    <a:pt x="667" y="892"/>
                  </a:cubicBezTo>
                  <a:cubicBezTo>
                    <a:pt x="631" y="928"/>
                    <a:pt x="607" y="952"/>
                    <a:pt x="595" y="987"/>
                  </a:cubicBezTo>
                  <a:cubicBezTo>
                    <a:pt x="167" y="1523"/>
                    <a:pt x="0" y="2190"/>
                    <a:pt x="83" y="2845"/>
                  </a:cubicBezTo>
                  <a:lnTo>
                    <a:pt x="1048" y="10322"/>
                  </a:lnTo>
                  <a:lnTo>
                    <a:pt x="1155" y="11120"/>
                  </a:lnTo>
                  <a:cubicBezTo>
                    <a:pt x="1417" y="11108"/>
                    <a:pt x="1703" y="11096"/>
                    <a:pt x="1953" y="11072"/>
                  </a:cubicBezTo>
                  <a:lnTo>
                    <a:pt x="1857" y="10274"/>
                  </a:lnTo>
                  <a:lnTo>
                    <a:pt x="869" y="2738"/>
                  </a:lnTo>
                  <a:cubicBezTo>
                    <a:pt x="810" y="2297"/>
                    <a:pt x="929" y="1833"/>
                    <a:pt x="1214" y="1476"/>
                  </a:cubicBezTo>
                  <a:cubicBezTo>
                    <a:pt x="1476" y="1118"/>
                    <a:pt x="1881" y="880"/>
                    <a:pt x="2346" y="821"/>
                  </a:cubicBezTo>
                  <a:cubicBezTo>
                    <a:pt x="2416" y="812"/>
                    <a:pt x="2485" y="807"/>
                    <a:pt x="2554" y="807"/>
                  </a:cubicBezTo>
                  <a:cubicBezTo>
                    <a:pt x="2849" y="807"/>
                    <a:pt x="3131" y="886"/>
                    <a:pt x="3381" y="1011"/>
                  </a:cubicBezTo>
                  <a:cubicBezTo>
                    <a:pt x="3858" y="1261"/>
                    <a:pt x="4203" y="1726"/>
                    <a:pt x="4274" y="2297"/>
                  </a:cubicBezTo>
                  <a:lnTo>
                    <a:pt x="5382" y="10762"/>
                  </a:lnTo>
                  <a:lnTo>
                    <a:pt x="5513" y="11751"/>
                  </a:lnTo>
                  <a:cubicBezTo>
                    <a:pt x="5953" y="12013"/>
                    <a:pt x="6275" y="12370"/>
                    <a:pt x="6465" y="12846"/>
                  </a:cubicBezTo>
                  <a:lnTo>
                    <a:pt x="6263" y="11274"/>
                  </a:lnTo>
                  <a:lnTo>
                    <a:pt x="5084" y="2190"/>
                  </a:lnTo>
                  <a:cubicBezTo>
                    <a:pt x="4965" y="1249"/>
                    <a:pt x="4322" y="499"/>
                    <a:pt x="3489" y="166"/>
                  </a:cubicBezTo>
                  <a:cubicBezTo>
                    <a:pt x="3207" y="60"/>
                    <a:pt x="2905" y="0"/>
                    <a:pt x="2589" y="0"/>
                  </a:cubicBezTo>
                  <a:close/>
                  <a:moveTo>
                    <a:pt x="6477" y="13215"/>
                  </a:moveTo>
                  <a:cubicBezTo>
                    <a:pt x="6417" y="13453"/>
                    <a:pt x="6215" y="13822"/>
                    <a:pt x="5810" y="14346"/>
                  </a:cubicBezTo>
                  <a:lnTo>
                    <a:pt x="5965" y="15453"/>
                  </a:lnTo>
                  <a:lnTo>
                    <a:pt x="6025" y="15858"/>
                  </a:lnTo>
                  <a:lnTo>
                    <a:pt x="6477" y="19442"/>
                  </a:lnTo>
                  <a:lnTo>
                    <a:pt x="8061" y="31551"/>
                  </a:lnTo>
                  <a:cubicBezTo>
                    <a:pt x="8120" y="32003"/>
                    <a:pt x="8001" y="32467"/>
                    <a:pt x="7715" y="32825"/>
                  </a:cubicBezTo>
                  <a:cubicBezTo>
                    <a:pt x="7430" y="33194"/>
                    <a:pt x="7037" y="33420"/>
                    <a:pt x="6584" y="33479"/>
                  </a:cubicBezTo>
                  <a:cubicBezTo>
                    <a:pt x="6510" y="33489"/>
                    <a:pt x="6436" y="33493"/>
                    <a:pt x="6363" y="33493"/>
                  </a:cubicBezTo>
                  <a:cubicBezTo>
                    <a:pt x="5513" y="33493"/>
                    <a:pt x="4777" y="32870"/>
                    <a:pt x="4667" y="32003"/>
                  </a:cubicBezTo>
                  <a:lnTo>
                    <a:pt x="2893" y="18394"/>
                  </a:lnTo>
                  <a:lnTo>
                    <a:pt x="2774" y="17430"/>
                  </a:lnTo>
                  <a:cubicBezTo>
                    <a:pt x="2548" y="17644"/>
                    <a:pt x="2298" y="17847"/>
                    <a:pt x="2048" y="18049"/>
                  </a:cubicBezTo>
                  <a:lnTo>
                    <a:pt x="2167" y="19002"/>
                  </a:lnTo>
                  <a:lnTo>
                    <a:pt x="3858" y="32086"/>
                  </a:lnTo>
                  <a:cubicBezTo>
                    <a:pt x="3965" y="32920"/>
                    <a:pt x="4477" y="33610"/>
                    <a:pt x="5155" y="33980"/>
                  </a:cubicBezTo>
                  <a:cubicBezTo>
                    <a:pt x="5515" y="34179"/>
                    <a:pt x="5928" y="34287"/>
                    <a:pt x="6358" y="34287"/>
                  </a:cubicBezTo>
                  <a:cubicBezTo>
                    <a:pt x="6468" y="34287"/>
                    <a:pt x="6580" y="34280"/>
                    <a:pt x="6691" y="34265"/>
                  </a:cubicBezTo>
                  <a:cubicBezTo>
                    <a:pt x="7358" y="34170"/>
                    <a:pt x="7953" y="33825"/>
                    <a:pt x="8358" y="33301"/>
                  </a:cubicBezTo>
                  <a:cubicBezTo>
                    <a:pt x="8775" y="32777"/>
                    <a:pt x="8954" y="32110"/>
                    <a:pt x="8858" y="31432"/>
                  </a:cubicBezTo>
                  <a:lnTo>
                    <a:pt x="7394" y="20156"/>
                  </a:lnTo>
                  <a:lnTo>
                    <a:pt x="7251" y="19109"/>
                  </a:lnTo>
                  <a:lnTo>
                    <a:pt x="6834" y="15858"/>
                  </a:lnTo>
                  <a:lnTo>
                    <a:pt x="6656" y="14549"/>
                  </a:lnTo>
                  <a:lnTo>
                    <a:pt x="6537" y="13620"/>
                  </a:lnTo>
                  <a:lnTo>
                    <a:pt x="6477" y="13215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" name="Google Shape;1419;p40"/>
          <p:cNvGrpSpPr/>
          <p:nvPr/>
        </p:nvGrpSpPr>
        <p:grpSpPr>
          <a:xfrm>
            <a:off x="52315" y="596272"/>
            <a:ext cx="2178093" cy="3762170"/>
            <a:chOff x="-328685" y="139072"/>
            <a:chExt cx="2178093" cy="3762170"/>
          </a:xfrm>
        </p:grpSpPr>
        <p:sp>
          <p:nvSpPr>
            <p:cNvPr id="1420" name="Google Shape;1420;p40"/>
            <p:cNvSpPr/>
            <p:nvPr/>
          </p:nvSpPr>
          <p:spPr>
            <a:xfrm rot="1614157">
              <a:off x="1108158" y="292716"/>
              <a:ext cx="599254" cy="586096"/>
            </a:xfrm>
            <a:custGeom>
              <a:avLst/>
              <a:gdLst/>
              <a:ahLst/>
              <a:cxnLst/>
              <a:rect l="l" t="t" r="r" b="b"/>
              <a:pathLst>
                <a:path w="38986" h="38130" extrusionOk="0">
                  <a:moveTo>
                    <a:pt x="15589" y="20583"/>
                  </a:moveTo>
                  <a:cubicBezTo>
                    <a:pt x="15589" y="20583"/>
                    <a:pt x="15589" y="20608"/>
                    <a:pt x="15615" y="20633"/>
                  </a:cubicBezTo>
                  <a:lnTo>
                    <a:pt x="15589" y="20608"/>
                  </a:lnTo>
                  <a:lnTo>
                    <a:pt x="15589" y="20583"/>
                  </a:lnTo>
                  <a:close/>
                  <a:moveTo>
                    <a:pt x="17009" y="17871"/>
                  </a:moveTo>
                  <a:lnTo>
                    <a:pt x="17009" y="17871"/>
                  </a:lnTo>
                  <a:cubicBezTo>
                    <a:pt x="17668" y="18834"/>
                    <a:pt x="18301" y="19822"/>
                    <a:pt x="18935" y="20811"/>
                  </a:cubicBezTo>
                  <a:cubicBezTo>
                    <a:pt x="19265" y="21952"/>
                    <a:pt x="19670" y="23067"/>
                    <a:pt x="20152" y="24182"/>
                  </a:cubicBezTo>
                  <a:cubicBezTo>
                    <a:pt x="20431" y="24892"/>
                    <a:pt x="20760" y="25576"/>
                    <a:pt x="21064" y="26286"/>
                  </a:cubicBezTo>
                  <a:cubicBezTo>
                    <a:pt x="20912" y="26033"/>
                    <a:pt x="20786" y="25779"/>
                    <a:pt x="20633" y="25551"/>
                  </a:cubicBezTo>
                  <a:cubicBezTo>
                    <a:pt x="20126" y="24638"/>
                    <a:pt x="19645" y="23701"/>
                    <a:pt x="19189" y="22763"/>
                  </a:cubicBezTo>
                  <a:cubicBezTo>
                    <a:pt x="18403" y="21140"/>
                    <a:pt x="17693" y="19518"/>
                    <a:pt x="17009" y="17871"/>
                  </a:cubicBezTo>
                  <a:close/>
                  <a:moveTo>
                    <a:pt x="24157" y="30773"/>
                  </a:moveTo>
                  <a:cubicBezTo>
                    <a:pt x="24207" y="30925"/>
                    <a:pt x="24258" y="31102"/>
                    <a:pt x="24309" y="31254"/>
                  </a:cubicBezTo>
                  <a:lnTo>
                    <a:pt x="24005" y="30975"/>
                  </a:lnTo>
                  <a:cubicBezTo>
                    <a:pt x="24055" y="30899"/>
                    <a:pt x="24131" y="30849"/>
                    <a:pt x="24157" y="30773"/>
                  </a:cubicBezTo>
                  <a:close/>
                  <a:moveTo>
                    <a:pt x="18986" y="29759"/>
                  </a:moveTo>
                  <a:lnTo>
                    <a:pt x="18986" y="29759"/>
                  </a:lnTo>
                  <a:cubicBezTo>
                    <a:pt x="19341" y="30164"/>
                    <a:pt x="19721" y="30544"/>
                    <a:pt x="20126" y="30925"/>
                  </a:cubicBezTo>
                  <a:cubicBezTo>
                    <a:pt x="20253" y="31077"/>
                    <a:pt x="20380" y="31229"/>
                    <a:pt x="20532" y="31381"/>
                  </a:cubicBezTo>
                  <a:cubicBezTo>
                    <a:pt x="20659" y="31533"/>
                    <a:pt x="20735" y="31609"/>
                    <a:pt x="20836" y="31736"/>
                  </a:cubicBezTo>
                  <a:cubicBezTo>
                    <a:pt x="20329" y="31330"/>
                    <a:pt x="19848" y="30925"/>
                    <a:pt x="19341" y="30494"/>
                  </a:cubicBezTo>
                  <a:cubicBezTo>
                    <a:pt x="19341" y="30392"/>
                    <a:pt x="19315" y="30316"/>
                    <a:pt x="19265" y="30240"/>
                  </a:cubicBezTo>
                  <a:cubicBezTo>
                    <a:pt x="19163" y="30063"/>
                    <a:pt x="19087" y="29911"/>
                    <a:pt x="18986" y="29759"/>
                  </a:cubicBezTo>
                  <a:close/>
                  <a:moveTo>
                    <a:pt x="37553" y="0"/>
                  </a:moveTo>
                  <a:cubicBezTo>
                    <a:pt x="37198" y="0"/>
                    <a:pt x="36831" y="178"/>
                    <a:pt x="36577" y="457"/>
                  </a:cubicBezTo>
                  <a:cubicBezTo>
                    <a:pt x="36470" y="436"/>
                    <a:pt x="36359" y="425"/>
                    <a:pt x="36248" y="425"/>
                  </a:cubicBezTo>
                  <a:cubicBezTo>
                    <a:pt x="35681" y="425"/>
                    <a:pt x="35120" y="703"/>
                    <a:pt x="35056" y="1318"/>
                  </a:cubicBezTo>
                  <a:cubicBezTo>
                    <a:pt x="34701" y="1369"/>
                    <a:pt x="34372" y="1445"/>
                    <a:pt x="34017" y="1547"/>
                  </a:cubicBezTo>
                  <a:cubicBezTo>
                    <a:pt x="33992" y="1547"/>
                    <a:pt x="33992" y="1521"/>
                    <a:pt x="33966" y="1521"/>
                  </a:cubicBezTo>
                  <a:cubicBezTo>
                    <a:pt x="33777" y="1416"/>
                    <a:pt x="33580" y="1369"/>
                    <a:pt x="33389" y="1369"/>
                  </a:cubicBezTo>
                  <a:cubicBezTo>
                    <a:pt x="32660" y="1369"/>
                    <a:pt x="32016" y="2061"/>
                    <a:pt x="32217" y="2865"/>
                  </a:cubicBezTo>
                  <a:cubicBezTo>
                    <a:pt x="32395" y="3397"/>
                    <a:pt x="32547" y="3904"/>
                    <a:pt x="32724" y="4436"/>
                  </a:cubicBezTo>
                  <a:lnTo>
                    <a:pt x="32623" y="4462"/>
                  </a:lnTo>
                  <a:lnTo>
                    <a:pt x="31558" y="3346"/>
                  </a:lnTo>
                  <a:cubicBezTo>
                    <a:pt x="31304" y="3073"/>
                    <a:pt x="31024" y="2958"/>
                    <a:pt x="30756" y="2958"/>
                  </a:cubicBezTo>
                  <a:cubicBezTo>
                    <a:pt x="29981" y="2958"/>
                    <a:pt x="29312" y="3918"/>
                    <a:pt x="29708" y="4766"/>
                  </a:cubicBezTo>
                  <a:cubicBezTo>
                    <a:pt x="29936" y="5298"/>
                    <a:pt x="30164" y="5830"/>
                    <a:pt x="30367" y="6363"/>
                  </a:cubicBezTo>
                  <a:lnTo>
                    <a:pt x="27959" y="3980"/>
                  </a:lnTo>
                  <a:cubicBezTo>
                    <a:pt x="27699" y="3720"/>
                    <a:pt x="27412" y="3610"/>
                    <a:pt x="27138" y="3610"/>
                  </a:cubicBezTo>
                  <a:cubicBezTo>
                    <a:pt x="26583" y="3610"/>
                    <a:pt x="26084" y="4062"/>
                    <a:pt x="25982" y="4639"/>
                  </a:cubicBezTo>
                  <a:cubicBezTo>
                    <a:pt x="25830" y="4462"/>
                    <a:pt x="25678" y="4259"/>
                    <a:pt x="25526" y="4056"/>
                  </a:cubicBezTo>
                  <a:cubicBezTo>
                    <a:pt x="25316" y="3804"/>
                    <a:pt x="25040" y="3697"/>
                    <a:pt x="24759" y="3697"/>
                  </a:cubicBezTo>
                  <a:cubicBezTo>
                    <a:pt x="24022" y="3697"/>
                    <a:pt x="23248" y="4433"/>
                    <a:pt x="23523" y="5222"/>
                  </a:cubicBezTo>
                  <a:lnTo>
                    <a:pt x="24968" y="9227"/>
                  </a:lnTo>
                  <a:cubicBezTo>
                    <a:pt x="24765" y="9303"/>
                    <a:pt x="24562" y="9455"/>
                    <a:pt x="24436" y="9633"/>
                  </a:cubicBezTo>
                  <a:cubicBezTo>
                    <a:pt x="24030" y="9683"/>
                    <a:pt x="23675" y="9911"/>
                    <a:pt x="23472" y="10266"/>
                  </a:cubicBezTo>
                  <a:cubicBezTo>
                    <a:pt x="22611" y="9202"/>
                    <a:pt x="21698" y="8162"/>
                    <a:pt x="20735" y="7148"/>
                  </a:cubicBezTo>
                  <a:cubicBezTo>
                    <a:pt x="20517" y="6923"/>
                    <a:pt x="20234" y="6825"/>
                    <a:pt x="19949" y="6825"/>
                  </a:cubicBezTo>
                  <a:cubicBezTo>
                    <a:pt x="19207" y="6825"/>
                    <a:pt x="18446" y="7490"/>
                    <a:pt x="18758" y="8314"/>
                  </a:cubicBezTo>
                  <a:cubicBezTo>
                    <a:pt x="19113" y="9278"/>
                    <a:pt x="19518" y="10216"/>
                    <a:pt x="19924" y="11153"/>
                  </a:cubicBezTo>
                  <a:cubicBezTo>
                    <a:pt x="19315" y="10494"/>
                    <a:pt x="18707" y="9835"/>
                    <a:pt x="18073" y="9202"/>
                  </a:cubicBezTo>
                  <a:cubicBezTo>
                    <a:pt x="17810" y="8944"/>
                    <a:pt x="17526" y="8836"/>
                    <a:pt x="17259" y="8836"/>
                  </a:cubicBezTo>
                  <a:cubicBezTo>
                    <a:pt x="16471" y="8836"/>
                    <a:pt x="15819" y="9776"/>
                    <a:pt x="16198" y="10646"/>
                  </a:cubicBezTo>
                  <a:cubicBezTo>
                    <a:pt x="17034" y="12548"/>
                    <a:pt x="17896" y="14449"/>
                    <a:pt x="18808" y="16299"/>
                  </a:cubicBezTo>
                  <a:cubicBezTo>
                    <a:pt x="17262" y="14043"/>
                    <a:pt x="15539" y="11914"/>
                    <a:pt x="13663" y="9911"/>
                  </a:cubicBezTo>
                  <a:cubicBezTo>
                    <a:pt x="13452" y="9686"/>
                    <a:pt x="13170" y="9588"/>
                    <a:pt x="12884" y="9588"/>
                  </a:cubicBezTo>
                  <a:cubicBezTo>
                    <a:pt x="12138" y="9588"/>
                    <a:pt x="11356" y="10253"/>
                    <a:pt x="11686" y="11077"/>
                  </a:cubicBezTo>
                  <a:cubicBezTo>
                    <a:pt x="11888" y="11559"/>
                    <a:pt x="12091" y="12041"/>
                    <a:pt x="12294" y="12548"/>
                  </a:cubicBezTo>
                  <a:cubicBezTo>
                    <a:pt x="11584" y="12598"/>
                    <a:pt x="10875" y="13232"/>
                    <a:pt x="11179" y="14018"/>
                  </a:cubicBezTo>
                  <a:lnTo>
                    <a:pt x="12117" y="16476"/>
                  </a:lnTo>
                  <a:cubicBezTo>
                    <a:pt x="10773" y="14981"/>
                    <a:pt x="9455" y="13485"/>
                    <a:pt x="8162" y="11965"/>
                  </a:cubicBezTo>
                  <a:cubicBezTo>
                    <a:pt x="7952" y="11717"/>
                    <a:pt x="7683" y="11613"/>
                    <a:pt x="7410" y="11613"/>
                  </a:cubicBezTo>
                  <a:cubicBezTo>
                    <a:pt x="6566" y="11613"/>
                    <a:pt x="5674" y="12605"/>
                    <a:pt x="6287" y="13409"/>
                  </a:cubicBezTo>
                  <a:lnTo>
                    <a:pt x="7503" y="15006"/>
                  </a:lnTo>
                  <a:cubicBezTo>
                    <a:pt x="6743" y="15310"/>
                    <a:pt x="6540" y="16299"/>
                    <a:pt x="7098" y="16907"/>
                  </a:cubicBezTo>
                  <a:cubicBezTo>
                    <a:pt x="9151" y="19138"/>
                    <a:pt x="11027" y="21521"/>
                    <a:pt x="12750" y="24005"/>
                  </a:cubicBezTo>
                  <a:cubicBezTo>
                    <a:pt x="9379" y="20431"/>
                    <a:pt x="6135" y="16730"/>
                    <a:pt x="2561" y="13409"/>
                  </a:cubicBezTo>
                  <a:cubicBezTo>
                    <a:pt x="2313" y="13179"/>
                    <a:pt x="2037" y="13082"/>
                    <a:pt x="1769" y="13082"/>
                  </a:cubicBezTo>
                  <a:cubicBezTo>
                    <a:pt x="831" y="13082"/>
                    <a:pt x="0" y="14274"/>
                    <a:pt x="888" y="15082"/>
                  </a:cubicBezTo>
                  <a:cubicBezTo>
                    <a:pt x="3879" y="17871"/>
                    <a:pt x="6667" y="20912"/>
                    <a:pt x="9455" y="23929"/>
                  </a:cubicBezTo>
                  <a:cubicBezTo>
                    <a:pt x="9480" y="24030"/>
                    <a:pt x="9480" y="24131"/>
                    <a:pt x="9531" y="24233"/>
                  </a:cubicBezTo>
                  <a:cubicBezTo>
                    <a:pt x="9633" y="24537"/>
                    <a:pt x="9734" y="24867"/>
                    <a:pt x="9861" y="25171"/>
                  </a:cubicBezTo>
                  <a:cubicBezTo>
                    <a:pt x="9658" y="24993"/>
                    <a:pt x="9480" y="24841"/>
                    <a:pt x="9278" y="24689"/>
                  </a:cubicBezTo>
                  <a:cubicBezTo>
                    <a:pt x="9038" y="24492"/>
                    <a:pt x="8716" y="24393"/>
                    <a:pt x="8400" y="24393"/>
                  </a:cubicBezTo>
                  <a:cubicBezTo>
                    <a:pt x="7782" y="24393"/>
                    <a:pt x="7183" y="24771"/>
                    <a:pt x="7250" y="25526"/>
                  </a:cubicBezTo>
                  <a:cubicBezTo>
                    <a:pt x="7326" y="26489"/>
                    <a:pt x="7681" y="27097"/>
                    <a:pt x="8238" y="27858"/>
                  </a:cubicBezTo>
                  <a:cubicBezTo>
                    <a:pt x="8492" y="28162"/>
                    <a:pt x="8796" y="28593"/>
                    <a:pt x="9075" y="29049"/>
                  </a:cubicBezTo>
                  <a:lnTo>
                    <a:pt x="7503" y="27655"/>
                  </a:lnTo>
                  <a:cubicBezTo>
                    <a:pt x="7253" y="27443"/>
                    <a:pt x="6978" y="27353"/>
                    <a:pt x="6712" y="27353"/>
                  </a:cubicBezTo>
                  <a:cubicBezTo>
                    <a:pt x="5740" y="27353"/>
                    <a:pt x="4889" y="28551"/>
                    <a:pt x="5805" y="29328"/>
                  </a:cubicBezTo>
                  <a:lnTo>
                    <a:pt x="9759" y="32775"/>
                  </a:lnTo>
                  <a:cubicBezTo>
                    <a:pt x="9994" y="32974"/>
                    <a:pt x="10336" y="33098"/>
                    <a:pt x="10669" y="33098"/>
                  </a:cubicBezTo>
                  <a:cubicBezTo>
                    <a:pt x="11057" y="33098"/>
                    <a:pt x="11432" y="32931"/>
                    <a:pt x="11610" y="32522"/>
                  </a:cubicBezTo>
                  <a:cubicBezTo>
                    <a:pt x="11736" y="32243"/>
                    <a:pt x="11838" y="31964"/>
                    <a:pt x="11914" y="31660"/>
                  </a:cubicBezTo>
                  <a:cubicBezTo>
                    <a:pt x="12004" y="31677"/>
                    <a:pt x="12094" y="31685"/>
                    <a:pt x="12183" y="31685"/>
                  </a:cubicBezTo>
                  <a:cubicBezTo>
                    <a:pt x="12620" y="31685"/>
                    <a:pt x="13034" y="31481"/>
                    <a:pt x="13308" y="31102"/>
                  </a:cubicBezTo>
                  <a:cubicBezTo>
                    <a:pt x="13333" y="31051"/>
                    <a:pt x="13384" y="31001"/>
                    <a:pt x="13409" y="30925"/>
                  </a:cubicBezTo>
                  <a:cubicBezTo>
                    <a:pt x="13608" y="31062"/>
                    <a:pt x="13843" y="31125"/>
                    <a:pt x="14080" y="31125"/>
                  </a:cubicBezTo>
                  <a:cubicBezTo>
                    <a:pt x="14719" y="31125"/>
                    <a:pt x="15366" y="30665"/>
                    <a:pt x="15310" y="29961"/>
                  </a:cubicBezTo>
                  <a:lnTo>
                    <a:pt x="15310" y="29961"/>
                  </a:lnTo>
                  <a:cubicBezTo>
                    <a:pt x="18504" y="33029"/>
                    <a:pt x="21901" y="35817"/>
                    <a:pt x="25855" y="37997"/>
                  </a:cubicBezTo>
                  <a:cubicBezTo>
                    <a:pt x="26017" y="38088"/>
                    <a:pt x="26201" y="38130"/>
                    <a:pt x="26387" y="38130"/>
                  </a:cubicBezTo>
                  <a:cubicBezTo>
                    <a:pt x="27133" y="38130"/>
                    <a:pt x="27923" y="37464"/>
                    <a:pt x="27579" y="36653"/>
                  </a:cubicBezTo>
                  <a:cubicBezTo>
                    <a:pt x="27376" y="36146"/>
                    <a:pt x="27122" y="35665"/>
                    <a:pt x="26844" y="35183"/>
                  </a:cubicBezTo>
                  <a:cubicBezTo>
                    <a:pt x="27097" y="34980"/>
                    <a:pt x="27249" y="34651"/>
                    <a:pt x="27224" y="34321"/>
                  </a:cubicBezTo>
                  <a:cubicBezTo>
                    <a:pt x="27173" y="33459"/>
                    <a:pt x="27072" y="32598"/>
                    <a:pt x="26894" y="31736"/>
                  </a:cubicBezTo>
                  <a:lnTo>
                    <a:pt x="26894" y="31736"/>
                  </a:lnTo>
                  <a:cubicBezTo>
                    <a:pt x="27097" y="31863"/>
                    <a:pt x="27300" y="31964"/>
                    <a:pt x="27528" y="32065"/>
                  </a:cubicBezTo>
                  <a:cubicBezTo>
                    <a:pt x="27712" y="32167"/>
                    <a:pt x="27903" y="32212"/>
                    <a:pt x="28089" y="32212"/>
                  </a:cubicBezTo>
                  <a:cubicBezTo>
                    <a:pt x="28924" y="32212"/>
                    <a:pt x="29648" y="31294"/>
                    <a:pt x="29150" y="30443"/>
                  </a:cubicBezTo>
                  <a:cubicBezTo>
                    <a:pt x="27198" y="27224"/>
                    <a:pt x="25373" y="23979"/>
                    <a:pt x="23650" y="20684"/>
                  </a:cubicBezTo>
                  <a:cubicBezTo>
                    <a:pt x="23853" y="20583"/>
                    <a:pt x="24005" y="20456"/>
                    <a:pt x="24131" y="20279"/>
                  </a:cubicBezTo>
                  <a:cubicBezTo>
                    <a:pt x="25373" y="22281"/>
                    <a:pt x="26565" y="24385"/>
                    <a:pt x="28415" y="25804"/>
                  </a:cubicBezTo>
                  <a:cubicBezTo>
                    <a:pt x="28609" y="25960"/>
                    <a:pt x="28810" y="26026"/>
                    <a:pt x="29004" y="26026"/>
                  </a:cubicBezTo>
                  <a:cubicBezTo>
                    <a:pt x="29697" y="26026"/>
                    <a:pt x="30297" y="25174"/>
                    <a:pt x="30139" y="24461"/>
                  </a:cubicBezTo>
                  <a:cubicBezTo>
                    <a:pt x="29911" y="23523"/>
                    <a:pt x="29505" y="22611"/>
                    <a:pt x="28922" y="21799"/>
                  </a:cubicBezTo>
                  <a:lnTo>
                    <a:pt x="28922" y="21799"/>
                  </a:lnTo>
                  <a:cubicBezTo>
                    <a:pt x="29201" y="22028"/>
                    <a:pt x="29505" y="22180"/>
                    <a:pt x="29809" y="22332"/>
                  </a:cubicBezTo>
                  <a:cubicBezTo>
                    <a:pt x="29919" y="22373"/>
                    <a:pt x="30030" y="22392"/>
                    <a:pt x="30140" y="22392"/>
                  </a:cubicBezTo>
                  <a:cubicBezTo>
                    <a:pt x="30767" y="22392"/>
                    <a:pt x="31352" y="21770"/>
                    <a:pt x="31330" y="21166"/>
                  </a:cubicBezTo>
                  <a:cubicBezTo>
                    <a:pt x="31229" y="18530"/>
                    <a:pt x="29961" y="15919"/>
                    <a:pt x="29049" y="13435"/>
                  </a:cubicBezTo>
                  <a:cubicBezTo>
                    <a:pt x="29100" y="13308"/>
                    <a:pt x="29100" y="13181"/>
                    <a:pt x="29100" y="13029"/>
                  </a:cubicBezTo>
                  <a:lnTo>
                    <a:pt x="29100" y="12928"/>
                  </a:lnTo>
                  <a:cubicBezTo>
                    <a:pt x="29835" y="13992"/>
                    <a:pt x="30544" y="15057"/>
                    <a:pt x="31254" y="16147"/>
                  </a:cubicBezTo>
                  <a:cubicBezTo>
                    <a:pt x="31514" y="16541"/>
                    <a:pt x="31875" y="16707"/>
                    <a:pt x="32228" y="16707"/>
                  </a:cubicBezTo>
                  <a:cubicBezTo>
                    <a:pt x="33012" y="16707"/>
                    <a:pt x="33761" y="15891"/>
                    <a:pt x="33307" y="14930"/>
                  </a:cubicBezTo>
                  <a:lnTo>
                    <a:pt x="31153" y="10469"/>
                  </a:lnTo>
                  <a:lnTo>
                    <a:pt x="32319" y="11610"/>
                  </a:lnTo>
                  <a:cubicBezTo>
                    <a:pt x="32555" y="11846"/>
                    <a:pt x="32844" y="11949"/>
                    <a:pt x="33130" y="11949"/>
                  </a:cubicBezTo>
                  <a:cubicBezTo>
                    <a:pt x="33855" y="11949"/>
                    <a:pt x="34558" y="11287"/>
                    <a:pt x="34321" y="10469"/>
                  </a:cubicBezTo>
                  <a:cubicBezTo>
                    <a:pt x="34194" y="10089"/>
                    <a:pt x="34093" y="9709"/>
                    <a:pt x="33966" y="9354"/>
                  </a:cubicBezTo>
                  <a:lnTo>
                    <a:pt x="33966" y="9354"/>
                  </a:lnTo>
                  <a:cubicBezTo>
                    <a:pt x="34549" y="9962"/>
                    <a:pt x="35107" y="10570"/>
                    <a:pt x="35690" y="11179"/>
                  </a:cubicBezTo>
                  <a:cubicBezTo>
                    <a:pt x="35928" y="11436"/>
                    <a:pt x="36202" y="11545"/>
                    <a:pt x="36469" y="11545"/>
                  </a:cubicBezTo>
                  <a:cubicBezTo>
                    <a:pt x="37253" y="11545"/>
                    <a:pt x="37975" y="10604"/>
                    <a:pt x="37540" y="9734"/>
                  </a:cubicBezTo>
                  <a:cubicBezTo>
                    <a:pt x="37008" y="8669"/>
                    <a:pt x="36526" y="7605"/>
                    <a:pt x="36070" y="6515"/>
                  </a:cubicBezTo>
                  <a:lnTo>
                    <a:pt x="36070" y="6515"/>
                  </a:lnTo>
                  <a:cubicBezTo>
                    <a:pt x="36250" y="6654"/>
                    <a:pt x="36471" y="6717"/>
                    <a:pt x="36697" y="6717"/>
                  </a:cubicBezTo>
                  <a:cubicBezTo>
                    <a:pt x="37336" y="6717"/>
                    <a:pt x="38021" y="6218"/>
                    <a:pt x="37946" y="5526"/>
                  </a:cubicBezTo>
                  <a:cubicBezTo>
                    <a:pt x="37870" y="4943"/>
                    <a:pt x="37794" y="4360"/>
                    <a:pt x="37743" y="3752"/>
                  </a:cubicBezTo>
                  <a:lnTo>
                    <a:pt x="37743" y="3752"/>
                  </a:lnTo>
                  <a:cubicBezTo>
                    <a:pt x="37760" y="3753"/>
                    <a:pt x="37777" y="3753"/>
                    <a:pt x="37794" y="3753"/>
                  </a:cubicBezTo>
                  <a:cubicBezTo>
                    <a:pt x="38279" y="3753"/>
                    <a:pt x="38684" y="3405"/>
                    <a:pt x="38782" y="2915"/>
                  </a:cubicBezTo>
                  <a:cubicBezTo>
                    <a:pt x="38985" y="2130"/>
                    <a:pt x="38858" y="1318"/>
                    <a:pt x="38453" y="609"/>
                  </a:cubicBezTo>
                  <a:cubicBezTo>
                    <a:pt x="38250" y="178"/>
                    <a:pt x="37908" y="0"/>
                    <a:pt x="37553" y="0"/>
                  </a:cubicBezTo>
                  <a:close/>
                </a:path>
              </a:pathLst>
            </a:custGeom>
            <a:solidFill>
              <a:srgbClr val="FFE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1" name="Google Shape;1421;p40"/>
            <p:cNvGrpSpPr/>
            <p:nvPr/>
          </p:nvGrpSpPr>
          <p:grpSpPr>
            <a:xfrm>
              <a:off x="-328685" y="139072"/>
              <a:ext cx="2178093" cy="3762170"/>
              <a:chOff x="-328685" y="139072"/>
              <a:chExt cx="2178093" cy="3762170"/>
            </a:xfrm>
          </p:grpSpPr>
          <p:sp>
            <p:nvSpPr>
              <p:cNvPr id="1422" name="Google Shape;1422;p40"/>
              <p:cNvSpPr/>
              <p:nvPr/>
            </p:nvSpPr>
            <p:spPr>
              <a:xfrm>
                <a:off x="-328685" y="717104"/>
                <a:ext cx="1360565" cy="3184138"/>
              </a:xfrm>
              <a:custGeom>
                <a:avLst/>
                <a:gdLst/>
                <a:ahLst/>
                <a:cxnLst/>
                <a:rect l="l" t="t" r="r" b="b"/>
                <a:pathLst>
                  <a:path w="41899" h="98064" extrusionOk="0">
                    <a:moveTo>
                      <a:pt x="41693" y="0"/>
                    </a:moveTo>
                    <a:cubicBezTo>
                      <a:pt x="41683" y="0"/>
                      <a:pt x="41671" y="2"/>
                      <a:pt x="41660" y="4"/>
                    </a:cubicBezTo>
                    <a:cubicBezTo>
                      <a:pt x="40732" y="99"/>
                      <a:pt x="39779" y="302"/>
                      <a:pt x="38862" y="564"/>
                    </a:cubicBezTo>
                    <a:cubicBezTo>
                      <a:pt x="38755" y="599"/>
                      <a:pt x="38696" y="718"/>
                      <a:pt x="38731" y="814"/>
                    </a:cubicBezTo>
                    <a:cubicBezTo>
                      <a:pt x="38755" y="909"/>
                      <a:pt x="38827" y="968"/>
                      <a:pt x="38922" y="968"/>
                    </a:cubicBezTo>
                    <a:cubicBezTo>
                      <a:pt x="38946" y="968"/>
                      <a:pt x="38969" y="957"/>
                      <a:pt x="38969" y="957"/>
                    </a:cubicBezTo>
                    <a:cubicBezTo>
                      <a:pt x="39874" y="695"/>
                      <a:pt x="40791" y="504"/>
                      <a:pt x="41708" y="397"/>
                    </a:cubicBezTo>
                    <a:cubicBezTo>
                      <a:pt x="41803" y="385"/>
                      <a:pt x="41898" y="278"/>
                      <a:pt x="41886" y="183"/>
                    </a:cubicBezTo>
                    <a:cubicBezTo>
                      <a:pt x="41865" y="87"/>
                      <a:pt x="41787" y="0"/>
                      <a:pt x="41693" y="0"/>
                    </a:cubicBezTo>
                    <a:close/>
                    <a:moveTo>
                      <a:pt x="36296" y="1592"/>
                    </a:moveTo>
                    <a:cubicBezTo>
                      <a:pt x="36267" y="1592"/>
                      <a:pt x="36236" y="1598"/>
                      <a:pt x="36207" y="1611"/>
                    </a:cubicBezTo>
                    <a:cubicBezTo>
                      <a:pt x="35362" y="2028"/>
                      <a:pt x="34528" y="2504"/>
                      <a:pt x="33743" y="3052"/>
                    </a:cubicBezTo>
                    <a:cubicBezTo>
                      <a:pt x="33647" y="3112"/>
                      <a:pt x="33635" y="3243"/>
                      <a:pt x="33695" y="3338"/>
                    </a:cubicBezTo>
                    <a:cubicBezTo>
                      <a:pt x="33731" y="3397"/>
                      <a:pt x="33802" y="3421"/>
                      <a:pt x="33862" y="3421"/>
                    </a:cubicBezTo>
                    <a:cubicBezTo>
                      <a:pt x="33885" y="3421"/>
                      <a:pt x="33933" y="3409"/>
                      <a:pt x="33981" y="3374"/>
                    </a:cubicBezTo>
                    <a:cubicBezTo>
                      <a:pt x="34755" y="2838"/>
                      <a:pt x="35552" y="2361"/>
                      <a:pt x="36386" y="1957"/>
                    </a:cubicBezTo>
                    <a:cubicBezTo>
                      <a:pt x="36481" y="1921"/>
                      <a:pt x="36529" y="1790"/>
                      <a:pt x="36481" y="1695"/>
                    </a:cubicBezTo>
                    <a:cubicBezTo>
                      <a:pt x="36446" y="1634"/>
                      <a:pt x="36374" y="1592"/>
                      <a:pt x="36296" y="1592"/>
                    </a:cubicBezTo>
                    <a:close/>
                    <a:moveTo>
                      <a:pt x="31672" y="4798"/>
                    </a:moveTo>
                    <a:cubicBezTo>
                      <a:pt x="31622" y="4798"/>
                      <a:pt x="31574" y="4816"/>
                      <a:pt x="31540" y="4850"/>
                    </a:cubicBezTo>
                    <a:cubicBezTo>
                      <a:pt x="30837" y="5505"/>
                      <a:pt x="30206" y="6207"/>
                      <a:pt x="29611" y="6945"/>
                    </a:cubicBezTo>
                    <a:cubicBezTo>
                      <a:pt x="29528" y="7041"/>
                      <a:pt x="29540" y="7160"/>
                      <a:pt x="29635" y="7231"/>
                    </a:cubicBezTo>
                    <a:cubicBezTo>
                      <a:pt x="29659" y="7267"/>
                      <a:pt x="29706" y="7279"/>
                      <a:pt x="29754" y="7279"/>
                    </a:cubicBezTo>
                    <a:cubicBezTo>
                      <a:pt x="29814" y="7279"/>
                      <a:pt x="29861" y="7243"/>
                      <a:pt x="29921" y="7207"/>
                    </a:cubicBezTo>
                    <a:cubicBezTo>
                      <a:pt x="30492" y="6469"/>
                      <a:pt x="31123" y="5790"/>
                      <a:pt x="31802" y="5148"/>
                    </a:cubicBezTo>
                    <a:cubicBezTo>
                      <a:pt x="31897" y="5076"/>
                      <a:pt x="31897" y="4945"/>
                      <a:pt x="31826" y="4862"/>
                    </a:cubicBezTo>
                    <a:cubicBezTo>
                      <a:pt x="31782" y="4819"/>
                      <a:pt x="31726" y="4798"/>
                      <a:pt x="31672" y="4798"/>
                    </a:cubicBezTo>
                    <a:close/>
                    <a:moveTo>
                      <a:pt x="28150" y="9199"/>
                    </a:moveTo>
                    <a:cubicBezTo>
                      <a:pt x="28081" y="9199"/>
                      <a:pt x="28018" y="9234"/>
                      <a:pt x="27980" y="9303"/>
                    </a:cubicBezTo>
                    <a:lnTo>
                      <a:pt x="27956" y="9362"/>
                    </a:lnTo>
                    <a:cubicBezTo>
                      <a:pt x="27492" y="10160"/>
                      <a:pt x="27087" y="11017"/>
                      <a:pt x="26730" y="11875"/>
                    </a:cubicBezTo>
                    <a:cubicBezTo>
                      <a:pt x="26706" y="11982"/>
                      <a:pt x="26754" y="12101"/>
                      <a:pt x="26849" y="12148"/>
                    </a:cubicBezTo>
                    <a:cubicBezTo>
                      <a:pt x="26885" y="12160"/>
                      <a:pt x="26896" y="12160"/>
                      <a:pt x="26932" y="12160"/>
                    </a:cubicBezTo>
                    <a:cubicBezTo>
                      <a:pt x="27004" y="12160"/>
                      <a:pt x="27075" y="12113"/>
                      <a:pt x="27123" y="12041"/>
                    </a:cubicBezTo>
                    <a:cubicBezTo>
                      <a:pt x="27456" y="11172"/>
                      <a:pt x="27861" y="10362"/>
                      <a:pt x="28313" y="9565"/>
                    </a:cubicBezTo>
                    <a:lnTo>
                      <a:pt x="28337" y="9505"/>
                    </a:lnTo>
                    <a:cubicBezTo>
                      <a:pt x="28397" y="9410"/>
                      <a:pt x="28349" y="9291"/>
                      <a:pt x="28266" y="9231"/>
                    </a:cubicBezTo>
                    <a:cubicBezTo>
                      <a:pt x="28227" y="9210"/>
                      <a:pt x="28188" y="9199"/>
                      <a:pt x="28150" y="9199"/>
                    </a:cubicBezTo>
                    <a:close/>
                    <a:moveTo>
                      <a:pt x="26042" y="14442"/>
                    </a:moveTo>
                    <a:cubicBezTo>
                      <a:pt x="25944" y="14442"/>
                      <a:pt x="25868" y="14508"/>
                      <a:pt x="25837" y="14601"/>
                    </a:cubicBezTo>
                    <a:cubicBezTo>
                      <a:pt x="25599" y="15506"/>
                      <a:pt x="25408" y="16447"/>
                      <a:pt x="25289" y="17399"/>
                    </a:cubicBezTo>
                    <a:cubicBezTo>
                      <a:pt x="25277" y="17506"/>
                      <a:pt x="25361" y="17601"/>
                      <a:pt x="25468" y="17625"/>
                    </a:cubicBezTo>
                    <a:lnTo>
                      <a:pt x="25492" y="17625"/>
                    </a:lnTo>
                    <a:cubicBezTo>
                      <a:pt x="25599" y="17625"/>
                      <a:pt x="25694" y="17542"/>
                      <a:pt x="25706" y="17459"/>
                    </a:cubicBezTo>
                    <a:cubicBezTo>
                      <a:pt x="25825" y="16518"/>
                      <a:pt x="26004" y="15601"/>
                      <a:pt x="26242" y="14708"/>
                    </a:cubicBezTo>
                    <a:cubicBezTo>
                      <a:pt x="26265" y="14589"/>
                      <a:pt x="26194" y="14482"/>
                      <a:pt x="26087" y="14446"/>
                    </a:cubicBezTo>
                    <a:cubicBezTo>
                      <a:pt x="26071" y="14443"/>
                      <a:pt x="26056" y="14442"/>
                      <a:pt x="26042" y="14442"/>
                    </a:cubicBezTo>
                    <a:close/>
                    <a:moveTo>
                      <a:pt x="25301" y="20030"/>
                    </a:moveTo>
                    <a:cubicBezTo>
                      <a:pt x="25182" y="20030"/>
                      <a:pt x="25099" y="20114"/>
                      <a:pt x="25099" y="20221"/>
                    </a:cubicBezTo>
                    <a:lnTo>
                      <a:pt x="25099" y="20602"/>
                    </a:lnTo>
                    <a:cubicBezTo>
                      <a:pt x="25099" y="21435"/>
                      <a:pt x="25134" y="22269"/>
                      <a:pt x="25218" y="23078"/>
                    </a:cubicBezTo>
                    <a:cubicBezTo>
                      <a:pt x="25218" y="23185"/>
                      <a:pt x="25301" y="23257"/>
                      <a:pt x="25408" y="23257"/>
                    </a:cubicBezTo>
                    <a:lnTo>
                      <a:pt x="25432" y="23257"/>
                    </a:lnTo>
                    <a:cubicBezTo>
                      <a:pt x="25539" y="23245"/>
                      <a:pt x="25634" y="23138"/>
                      <a:pt x="25611" y="23043"/>
                    </a:cubicBezTo>
                    <a:cubicBezTo>
                      <a:pt x="25539" y="22233"/>
                      <a:pt x="25492" y="21400"/>
                      <a:pt x="25492" y="20602"/>
                    </a:cubicBezTo>
                    <a:lnTo>
                      <a:pt x="25492" y="20245"/>
                    </a:lnTo>
                    <a:cubicBezTo>
                      <a:pt x="25492" y="20126"/>
                      <a:pt x="25420" y="20030"/>
                      <a:pt x="25301" y="20030"/>
                    </a:cubicBezTo>
                    <a:close/>
                    <a:moveTo>
                      <a:pt x="25837" y="25657"/>
                    </a:moveTo>
                    <a:cubicBezTo>
                      <a:pt x="25821" y="25657"/>
                      <a:pt x="25805" y="25658"/>
                      <a:pt x="25789" y="25662"/>
                    </a:cubicBezTo>
                    <a:cubicBezTo>
                      <a:pt x="25694" y="25674"/>
                      <a:pt x="25611" y="25793"/>
                      <a:pt x="25646" y="25900"/>
                    </a:cubicBezTo>
                    <a:lnTo>
                      <a:pt x="25694" y="26079"/>
                    </a:lnTo>
                    <a:cubicBezTo>
                      <a:pt x="25861" y="26829"/>
                      <a:pt x="26063" y="27626"/>
                      <a:pt x="26361" y="28650"/>
                    </a:cubicBezTo>
                    <a:cubicBezTo>
                      <a:pt x="26385" y="28734"/>
                      <a:pt x="26468" y="28793"/>
                      <a:pt x="26551" y="28793"/>
                    </a:cubicBezTo>
                    <a:cubicBezTo>
                      <a:pt x="26563" y="28793"/>
                      <a:pt x="26587" y="28781"/>
                      <a:pt x="26611" y="28781"/>
                    </a:cubicBezTo>
                    <a:cubicBezTo>
                      <a:pt x="26718" y="28758"/>
                      <a:pt x="26777" y="28639"/>
                      <a:pt x="26754" y="28531"/>
                    </a:cubicBezTo>
                    <a:cubicBezTo>
                      <a:pt x="26456" y="27519"/>
                      <a:pt x="26242" y="26734"/>
                      <a:pt x="26075" y="25983"/>
                    </a:cubicBezTo>
                    <a:lnTo>
                      <a:pt x="26039" y="25805"/>
                    </a:lnTo>
                    <a:cubicBezTo>
                      <a:pt x="26019" y="25713"/>
                      <a:pt x="25929" y="25657"/>
                      <a:pt x="25837" y="25657"/>
                    </a:cubicBezTo>
                    <a:close/>
                    <a:moveTo>
                      <a:pt x="27345" y="31098"/>
                    </a:moveTo>
                    <a:cubicBezTo>
                      <a:pt x="27330" y="31098"/>
                      <a:pt x="27315" y="31100"/>
                      <a:pt x="27301" y="31103"/>
                    </a:cubicBezTo>
                    <a:cubicBezTo>
                      <a:pt x="27194" y="31139"/>
                      <a:pt x="27135" y="31258"/>
                      <a:pt x="27158" y="31353"/>
                    </a:cubicBezTo>
                    <a:cubicBezTo>
                      <a:pt x="27480" y="32449"/>
                      <a:pt x="27694" y="33294"/>
                      <a:pt x="27861" y="34080"/>
                    </a:cubicBezTo>
                    <a:cubicBezTo>
                      <a:pt x="27873" y="34187"/>
                      <a:pt x="27968" y="34246"/>
                      <a:pt x="28051" y="34246"/>
                    </a:cubicBezTo>
                    <a:cubicBezTo>
                      <a:pt x="28075" y="34246"/>
                      <a:pt x="28087" y="34246"/>
                      <a:pt x="28099" y="34234"/>
                    </a:cubicBezTo>
                    <a:cubicBezTo>
                      <a:pt x="28206" y="34211"/>
                      <a:pt x="28278" y="34092"/>
                      <a:pt x="28254" y="33996"/>
                    </a:cubicBezTo>
                    <a:cubicBezTo>
                      <a:pt x="28087" y="33187"/>
                      <a:pt x="27861" y="32341"/>
                      <a:pt x="27551" y="31234"/>
                    </a:cubicBezTo>
                    <a:cubicBezTo>
                      <a:pt x="27521" y="31153"/>
                      <a:pt x="27430" y="31098"/>
                      <a:pt x="27345" y="31098"/>
                    </a:cubicBezTo>
                    <a:close/>
                    <a:moveTo>
                      <a:pt x="28432" y="36639"/>
                    </a:moveTo>
                    <a:cubicBezTo>
                      <a:pt x="28313" y="36639"/>
                      <a:pt x="28242" y="36747"/>
                      <a:pt x="28242" y="36854"/>
                    </a:cubicBezTo>
                    <a:cubicBezTo>
                      <a:pt x="28254" y="37163"/>
                      <a:pt x="28266" y="37473"/>
                      <a:pt x="28266" y="37782"/>
                    </a:cubicBezTo>
                    <a:cubicBezTo>
                      <a:pt x="28266" y="38414"/>
                      <a:pt x="28242" y="39033"/>
                      <a:pt x="28159" y="39652"/>
                    </a:cubicBezTo>
                    <a:cubicBezTo>
                      <a:pt x="28147" y="39747"/>
                      <a:pt x="28242" y="39854"/>
                      <a:pt x="28337" y="39866"/>
                    </a:cubicBezTo>
                    <a:lnTo>
                      <a:pt x="28373" y="39866"/>
                    </a:lnTo>
                    <a:cubicBezTo>
                      <a:pt x="28468" y="39866"/>
                      <a:pt x="28563" y="39795"/>
                      <a:pt x="28563" y="39687"/>
                    </a:cubicBezTo>
                    <a:cubicBezTo>
                      <a:pt x="28635" y="39056"/>
                      <a:pt x="28671" y="38414"/>
                      <a:pt x="28671" y="37782"/>
                    </a:cubicBezTo>
                    <a:cubicBezTo>
                      <a:pt x="28671" y="37473"/>
                      <a:pt x="28659" y="37151"/>
                      <a:pt x="28635" y="36830"/>
                    </a:cubicBezTo>
                    <a:cubicBezTo>
                      <a:pt x="28635" y="36711"/>
                      <a:pt x="28540" y="36639"/>
                      <a:pt x="28432" y="36639"/>
                    </a:cubicBezTo>
                    <a:close/>
                    <a:moveTo>
                      <a:pt x="27849" y="42242"/>
                    </a:moveTo>
                    <a:cubicBezTo>
                      <a:pt x="27756" y="42242"/>
                      <a:pt x="27665" y="42299"/>
                      <a:pt x="27635" y="42390"/>
                    </a:cubicBezTo>
                    <a:cubicBezTo>
                      <a:pt x="27385" y="43283"/>
                      <a:pt x="27075" y="44176"/>
                      <a:pt x="26682" y="45021"/>
                    </a:cubicBezTo>
                    <a:cubicBezTo>
                      <a:pt x="26646" y="45129"/>
                      <a:pt x="26682" y="45248"/>
                      <a:pt x="26789" y="45283"/>
                    </a:cubicBezTo>
                    <a:cubicBezTo>
                      <a:pt x="26825" y="45307"/>
                      <a:pt x="26849" y="45307"/>
                      <a:pt x="26885" y="45307"/>
                    </a:cubicBezTo>
                    <a:cubicBezTo>
                      <a:pt x="26956" y="45307"/>
                      <a:pt x="27027" y="45260"/>
                      <a:pt x="27075" y="45200"/>
                    </a:cubicBezTo>
                    <a:cubicBezTo>
                      <a:pt x="27456" y="44319"/>
                      <a:pt x="27789" y="43414"/>
                      <a:pt x="28039" y="42509"/>
                    </a:cubicBezTo>
                    <a:cubicBezTo>
                      <a:pt x="28051" y="42390"/>
                      <a:pt x="27992" y="42283"/>
                      <a:pt x="27897" y="42247"/>
                    </a:cubicBezTo>
                    <a:cubicBezTo>
                      <a:pt x="27881" y="42244"/>
                      <a:pt x="27865" y="42242"/>
                      <a:pt x="27849" y="42242"/>
                    </a:cubicBezTo>
                    <a:close/>
                    <a:moveTo>
                      <a:pt x="25523" y="47397"/>
                    </a:moveTo>
                    <a:cubicBezTo>
                      <a:pt x="25453" y="47397"/>
                      <a:pt x="25388" y="47431"/>
                      <a:pt x="25349" y="47486"/>
                    </a:cubicBezTo>
                    <a:cubicBezTo>
                      <a:pt x="24849" y="48284"/>
                      <a:pt x="24265" y="49022"/>
                      <a:pt x="23658" y="49701"/>
                    </a:cubicBezTo>
                    <a:cubicBezTo>
                      <a:pt x="23575" y="49784"/>
                      <a:pt x="23575" y="49915"/>
                      <a:pt x="23670" y="49986"/>
                    </a:cubicBezTo>
                    <a:cubicBezTo>
                      <a:pt x="23706" y="50022"/>
                      <a:pt x="23753" y="50034"/>
                      <a:pt x="23801" y="50034"/>
                    </a:cubicBezTo>
                    <a:cubicBezTo>
                      <a:pt x="23860" y="50034"/>
                      <a:pt x="23920" y="50010"/>
                      <a:pt x="23944" y="49974"/>
                    </a:cubicBezTo>
                    <a:cubicBezTo>
                      <a:pt x="24587" y="49272"/>
                      <a:pt x="25170" y="48510"/>
                      <a:pt x="25694" y="47712"/>
                    </a:cubicBezTo>
                    <a:cubicBezTo>
                      <a:pt x="25753" y="47605"/>
                      <a:pt x="25718" y="47486"/>
                      <a:pt x="25634" y="47427"/>
                    </a:cubicBezTo>
                    <a:cubicBezTo>
                      <a:pt x="25598" y="47406"/>
                      <a:pt x="25560" y="47397"/>
                      <a:pt x="25523" y="47397"/>
                    </a:cubicBezTo>
                    <a:close/>
                    <a:moveTo>
                      <a:pt x="21740" y="51560"/>
                    </a:moveTo>
                    <a:cubicBezTo>
                      <a:pt x="21696" y="51560"/>
                      <a:pt x="21651" y="51575"/>
                      <a:pt x="21610" y="51606"/>
                    </a:cubicBezTo>
                    <a:cubicBezTo>
                      <a:pt x="21181" y="51963"/>
                      <a:pt x="20741" y="52284"/>
                      <a:pt x="20277" y="52582"/>
                    </a:cubicBezTo>
                    <a:cubicBezTo>
                      <a:pt x="19955" y="52772"/>
                      <a:pt x="19646" y="52963"/>
                      <a:pt x="19288" y="53153"/>
                    </a:cubicBezTo>
                    <a:cubicBezTo>
                      <a:pt x="19205" y="53201"/>
                      <a:pt x="19157" y="53320"/>
                      <a:pt x="19217" y="53427"/>
                    </a:cubicBezTo>
                    <a:cubicBezTo>
                      <a:pt x="19265" y="53487"/>
                      <a:pt x="19324" y="53534"/>
                      <a:pt x="19396" y="53534"/>
                    </a:cubicBezTo>
                    <a:cubicBezTo>
                      <a:pt x="19419" y="53534"/>
                      <a:pt x="19467" y="53523"/>
                      <a:pt x="19491" y="53499"/>
                    </a:cubicBezTo>
                    <a:cubicBezTo>
                      <a:pt x="19836" y="53308"/>
                      <a:pt x="20169" y="53118"/>
                      <a:pt x="20479" y="52903"/>
                    </a:cubicBezTo>
                    <a:cubicBezTo>
                      <a:pt x="20955" y="52606"/>
                      <a:pt x="21420" y="52284"/>
                      <a:pt x="21872" y="51927"/>
                    </a:cubicBezTo>
                    <a:cubicBezTo>
                      <a:pt x="21955" y="51856"/>
                      <a:pt x="21967" y="51725"/>
                      <a:pt x="21896" y="51641"/>
                    </a:cubicBezTo>
                    <a:cubicBezTo>
                      <a:pt x="21855" y="51587"/>
                      <a:pt x="21799" y="51560"/>
                      <a:pt x="21740" y="51560"/>
                    </a:cubicBezTo>
                    <a:close/>
                    <a:moveTo>
                      <a:pt x="16863" y="54397"/>
                    </a:moveTo>
                    <a:cubicBezTo>
                      <a:pt x="16834" y="54397"/>
                      <a:pt x="16805" y="54403"/>
                      <a:pt x="16776" y="54415"/>
                    </a:cubicBezTo>
                    <a:cubicBezTo>
                      <a:pt x="16336" y="54606"/>
                      <a:pt x="15883" y="54808"/>
                      <a:pt x="15419" y="55011"/>
                    </a:cubicBezTo>
                    <a:cubicBezTo>
                      <a:pt x="15026" y="55189"/>
                      <a:pt x="14597" y="55368"/>
                      <a:pt x="14204" y="55547"/>
                    </a:cubicBezTo>
                    <a:cubicBezTo>
                      <a:pt x="14097" y="55582"/>
                      <a:pt x="14050" y="55701"/>
                      <a:pt x="14097" y="55809"/>
                    </a:cubicBezTo>
                    <a:cubicBezTo>
                      <a:pt x="14133" y="55880"/>
                      <a:pt x="14204" y="55928"/>
                      <a:pt x="14276" y="55928"/>
                    </a:cubicBezTo>
                    <a:cubicBezTo>
                      <a:pt x="14300" y="55928"/>
                      <a:pt x="14335" y="55916"/>
                      <a:pt x="14347" y="55916"/>
                    </a:cubicBezTo>
                    <a:cubicBezTo>
                      <a:pt x="14752" y="55737"/>
                      <a:pt x="15169" y="55558"/>
                      <a:pt x="15574" y="55380"/>
                    </a:cubicBezTo>
                    <a:cubicBezTo>
                      <a:pt x="16038" y="55189"/>
                      <a:pt x="16490" y="54987"/>
                      <a:pt x="16943" y="54785"/>
                    </a:cubicBezTo>
                    <a:cubicBezTo>
                      <a:pt x="17050" y="54737"/>
                      <a:pt x="17086" y="54618"/>
                      <a:pt x="17050" y="54511"/>
                    </a:cubicBezTo>
                    <a:cubicBezTo>
                      <a:pt x="17015" y="54441"/>
                      <a:pt x="16942" y="54397"/>
                      <a:pt x="16863" y="54397"/>
                    </a:cubicBezTo>
                    <a:close/>
                    <a:moveTo>
                      <a:pt x="11735" y="56759"/>
                    </a:moveTo>
                    <a:cubicBezTo>
                      <a:pt x="11705" y="56759"/>
                      <a:pt x="11673" y="56767"/>
                      <a:pt x="11645" y="56785"/>
                    </a:cubicBezTo>
                    <a:lnTo>
                      <a:pt x="11537" y="56844"/>
                    </a:lnTo>
                    <a:cubicBezTo>
                      <a:pt x="10752" y="57297"/>
                      <a:pt x="9978" y="57785"/>
                      <a:pt x="9240" y="58333"/>
                    </a:cubicBezTo>
                    <a:cubicBezTo>
                      <a:pt x="9156" y="58404"/>
                      <a:pt x="9144" y="58535"/>
                      <a:pt x="9204" y="58618"/>
                    </a:cubicBezTo>
                    <a:cubicBezTo>
                      <a:pt x="9240" y="58666"/>
                      <a:pt x="9311" y="58702"/>
                      <a:pt x="9370" y="58702"/>
                    </a:cubicBezTo>
                    <a:cubicBezTo>
                      <a:pt x="9406" y="58702"/>
                      <a:pt x="9442" y="58678"/>
                      <a:pt x="9478" y="58654"/>
                    </a:cubicBezTo>
                    <a:cubicBezTo>
                      <a:pt x="10192" y="58118"/>
                      <a:pt x="10954" y="57618"/>
                      <a:pt x="11728" y="57190"/>
                    </a:cubicBezTo>
                    <a:lnTo>
                      <a:pt x="11835" y="57130"/>
                    </a:lnTo>
                    <a:cubicBezTo>
                      <a:pt x="11918" y="57082"/>
                      <a:pt x="11966" y="56963"/>
                      <a:pt x="11907" y="56868"/>
                    </a:cubicBezTo>
                    <a:cubicBezTo>
                      <a:pt x="11873" y="56802"/>
                      <a:pt x="11805" y="56759"/>
                      <a:pt x="11735" y="56759"/>
                    </a:cubicBezTo>
                    <a:close/>
                    <a:moveTo>
                      <a:pt x="7227" y="60127"/>
                    </a:moveTo>
                    <a:cubicBezTo>
                      <a:pt x="7174" y="60127"/>
                      <a:pt x="7120" y="60148"/>
                      <a:pt x="7084" y="60190"/>
                    </a:cubicBezTo>
                    <a:cubicBezTo>
                      <a:pt x="6406" y="60845"/>
                      <a:pt x="5763" y="61559"/>
                      <a:pt x="5168" y="62297"/>
                    </a:cubicBezTo>
                    <a:cubicBezTo>
                      <a:pt x="5096" y="62393"/>
                      <a:pt x="5108" y="62512"/>
                      <a:pt x="5191" y="62583"/>
                    </a:cubicBezTo>
                    <a:cubicBezTo>
                      <a:pt x="5227" y="62607"/>
                      <a:pt x="5275" y="62631"/>
                      <a:pt x="5310" y="62631"/>
                    </a:cubicBezTo>
                    <a:cubicBezTo>
                      <a:pt x="5370" y="62631"/>
                      <a:pt x="5430" y="62607"/>
                      <a:pt x="5489" y="62536"/>
                    </a:cubicBezTo>
                    <a:cubicBezTo>
                      <a:pt x="6072" y="61809"/>
                      <a:pt x="6703" y="61107"/>
                      <a:pt x="7370" y="60464"/>
                    </a:cubicBezTo>
                    <a:cubicBezTo>
                      <a:pt x="7442" y="60392"/>
                      <a:pt x="7442" y="60261"/>
                      <a:pt x="7370" y="60190"/>
                    </a:cubicBezTo>
                    <a:cubicBezTo>
                      <a:pt x="7335" y="60148"/>
                      <a:pt x="7281" y="60127"/>
                      <a:pt x="7227" y="60127"/>
                    </a:cubicBezTo>
                    <a:close/>
                    <a:moveTo>
                      <a:pt x="3675" y="64542"/>
                    </a:moveTo>
                    <a:cubicBezTo>
                      <a:pt x="3605" y="64542"/>
                      <a:pt x="3540" y="64576"/>
                      <a:pt x="3501" y="64631"/>
                    </a:cubicBezTo>
                    <a:cubicBezTo>
                      <a:pt x="2989" y="65441"/>
                      <a:pt x="2548" y="66286"/>
                      <a:pt x="2143" y="67155"/>
                    </a:cubicBezTo>
                    <a:cubicBezTo>
                      <a:pt x="2096" y="67250"/>
                      <a:pt x="2143" y="67369"/>
                      <a:pt x="2251" y="67417"/>
                    </a:cubicBezTo>
                    <a:cubicBezTo>
                      <a:pt x="2274" y="67429"/>
                      <a:pt x="2310" y="67429"/>
                      <a:pt x="2334" y="67429"/>
                    </a:cubicBezTo>
                    <a:cubicBezTo>
                      <a:pt x="2429" y="67429"/>
                      <a:pt x="2489" y="67393"/>
                      <a:pt x="2512" y="67334"/>
                    </a:cubicBezTo>
                    <a:cubicBezTo>
                      <a:pt x="2905" y="66476"/>
                      <a:pt x="3346" y="65643"/>
                      <a:pt x="3846" y="64857"/>
                    </a:cubicBezTo>
                    <a:cubicBezTo>
                      <a:pt x="3906" y="64750"/>
                      <a:pt x="3870" y="64631"/>
                      <a:pt x="3786" y="64571"/>
                    </a:cubicBezTo>
                    <a:cubicBezTo>
                      <a:pt x="3750" y="64551"/>
                      <a:pt x="3712" y="64542"/>
                      <a:pt x="3675" y="64542"/>
                    </a:cubicBezTo>
                    <a:close/>
                    <a:moveTo>
                      <a:pt x="1305" y="69657"/>
                    </a:moveTo>
                    <a:cubicBezTo>
                      <a:pt x="1219" y="69657"/>
                      <a:pt x="1139" y="69712"/>
                      <a:pt x="1119" y="69798"/>
                    </a:cubicBezTo>
                    <a:cubicBezTo>
                      <a:pt x="822" y="70703"/>
                      <a:pt x="584" y="71644"/>
                      <a:pt x="405" y="72572"/>
                    </a:cubicBezTo>
                    <a:cubicBezTo>
                      <a:pt x="393" y="72668"/>
                      <a:pt x="465" y="72787"/>
                      <a:pt x="572" y="72799"/>
                    </a:cubicBezTo>
                    <a:lnTo>
                      <a:pt x="607" y="72799"/>
                    </a:lnTo>
                    <a:cubicBezTo>
                      <a:pt x="703" y="72799"/>
                      <a:pt x="786" y="72727"/>
                      <a:pt x="810" y="72632"/>
                    </a:cubicBezTo>
                    <a:cubicBezTo>
                      <a:pt x="988" y="71715"/>
                      <a:pt x="1227" y="70810"/>
                      <a:pt x="1500" y="69917"/>
                    </a:cubicBezTo>
                    <a:cubicBezTo>
                      <a:pt x="1536" y="69810"/>
                      <a:pt x="1477" y="69691"/>
                      <a:pt x="1369" y="69667"/>
                    </a:cubicBezTo>
                    <a:cubicBezTo>
                      <a:pt x="1348" y="69660"/>
                      <a:pt x="1327" y="69657"/>
                      <a:pt x="1305" y="69657"/>
                    </a:cubicBezTo>
                    <a:close/>
                    <a:moveTo>
                      <a:pt x="262" y="75192"/>
                    </a:moveTo>
                    <a:cubicBezTo>
                      <a:pt x="155" y="75192"/>
                      <a:pt x="48" y="75275"/>
                      <a:pt x="48" y="75382"/>
                    </a:cubicBezTo>
                    <a:cubicBezTo>
                      <a:pt x="24" y="75811"/>
                      <a:pt x="0" y="76263"/>
                      <a:pt x="0" y="76692"/>
                    </a:cubicBezTo>
                    <a:cubicBezTo>
                      <a:pt x="0" y="77216"/>
                      <a:pt x="12" y="77728"/>
                      <a:pt x="60" y="78240"/>
                    </a:cubicBezTo>
                    <a:cubicBezTo>
                      <a:pt x="72" y="78359"/>
                      <a:pt x="167" y="78430"/>
                      <a:pt x="274" y="78430"/>
                    </a:cubicBezTo>
                    <a:cubicBezTo>
                      <a:pt x="286" y="78430"/>
                      <a:pt x="286" y="78430"/>
                      <a:pt x="274" y="78418"/>
                    </a:cubicBezTo>
                    <a:cubicBezTo>
                      <a:pt x="393" y="78407"/>
                      <a:pt x="477" y="78299"/>
                      <a:pt x="465" y="78192"/>
                    </a:cubicBezTo>
                    <a:cubicBezTo>
                      <a:pt x="417" y="77692"/>
                      <a:pt x="405" y="77180"/>
                      <a:pt x="405" y="76680"/>
                    </a:cubicBezTo>
                    <a:cubicBezTo>
                      <a:pt x="405" y="76263"/>
                      <a:pt x="417" y="75823"/>
                      <a:pt x="453" y="75394"/>
                    </a:cubicBezTo>
                    <a:cubicBezTo>
                      <a:pt x="453" y="75287"/>
                      <a:pt x="357" y="75192"/>
                      <a:pt x="262" y="75192"/>
                    </a:cubicBezTo>
                    <a:close/>
                    <a:moveTo>
                      <a:pt x="683" y="80838"/>
                    </a:moveTo>
                    <a:cubicBezTo>
                      <a:pt x="666" y="80838"/>
                      <a:pt x="648" y="80841"/>
                      <a:pt x="631" y="80847"/>
                    </a:cubicBezTo>
                    <a:cubicBezTo>
                      <a:pt x="524" y="80859"/>
                      <a:pt x="453" y="80978"/>
                      <a:pt x="477" y="81074"/>
                    </a:cubicBezTo>
                    <a:cubicBezTo>
                      <a:pt x="667" y="81990"/>
                      <a:pt x="941" y="82907"/>
                      <a:pt x="1250" y="83824"/>
                    </a:cubicBezTo>
                    <a:cubicBezTo>
                      <a:pt x="1286" y="83907"/>
                      <a:pt x="1358" y="83955"/>
                      <a:pt x="1441" y="83955"/>
                    </a:cubicBezTo>
                    <a:cubicBezTo>
                      <a:pt x="1477" y="83955"/>
                      <a:pt x="1489" y="83955"/>
                      <a:pt x="1500" y="83943"/>
                    </a:cubicBezTo>
                    <a:cubicBezTo>
                      <a:pt x="1608" y="83907"/>
                      <a:pt x="1655" y="83788"/>
                      <a:pt x="1631" y="83681"/>
                    </a:cubicBezTo>
                    <a:cubicBezTo>
                      <a:pt x="1310" y="82812"/>
                      <a:pt x="1060" y="81895"/>
                      <a:pt x="869" y="80990"/>
                    </a:cubicBezTo>
                    <a:cubicBezTo>
                      <a:pt x="850" y="80902"/>
                      <a:pt x="766" y="80838"/>
                      <a:pt x="683" y="80838"/>
                    </a:cubicBezTo>
                    <a:close/>
                    <a:moveTo>
                      <a:pt x="2564" y="86149"/>
                    </a:moveTo>
                    <a:cubicBezTo>
                      <a:pt x="2534" y="86149"/>
                      <a:pt x="2505" y="86155"/>
                      <a:pt x="2477" y="86169"/>
                    </a:cubicBezTo>
                    <a:cubicBezTo>
                      <a:pt x="2370" y="86217"/>
                      <a:pt x="2334" y="86336"/>
                      <a:pt x="2382" y="86443"/>
                    </a:cubicBezTo>
                    <a:cubicBezTo>
                      <a:pt x="2810" y="87289"/>
                      <a:pt x="3310" y="88122"/>
                      <a:pt x="3822" y="88908"/>
                    </a:cubicBezTo>
                    <a:cubicBezTo>
                      <a:pt x="3858" y="88967"/>
                      <a:pt x="3929" y="89003"/>
                      <a:pt x="3989" y="89003"/>
                    </a:cubicBezTo>
                    <a:cubicBezTo>
                      <a:pt x="4025" y="89003"/>
                      <a:pt x="4060" y="88979"/>
                      <a:pt x="4096" y="88967"/>
                    </a:cubicBezTo>
                    <a:cubicBezTo>
                      <a:pt x="4179" y="88908"/>
                      <a:pt x="4215" y="88777"/>
                      <a:pt x="4156" y="88682"/>
                    </a:cubicBezTo>
                    <a:cubicBezTo>
                      <a:pt x="3632" y="87896"/>
                      <a:pt x="3155" y="87098"/>
                      <a:pt x="2739" y="86265"/>
                    </a:cubicBezTo>
                    <a:cubicBezTo>
                      <a:pt x="2705" y="86189"/>
                      <a:pt x="2635" y="86149"/>
                      <a:pt x="2564" y="86149"/>
                    </a:cubicBezTo>
                    <a:close/>
                    <a:moveTo>
                      <a:pt x="5690" y="90836"/>
                    </a:moveTo>
                    <a:cubicBezTo>
                      <a:pt x="5644" y="90836"/>
                      <a:pt x="5599" y="90851"/>
                      <a:pt x="5560" y="90884"/>
                    </a:cubicBezTo>
                    <a:cubicBezTo>
                      <a:pt x="5477" y="90968"/>
                      <a:pt x="5465" y="91087"/>
                      <a:pt x="5537" y="91170"/>
                    </a:cubicBezTo>
                    <a:cubicBezTo>
                      <a:pt x="6156" y="91896"/>
                      <a:pt x="6823" y="92587"/>
                      <a:pt x="7525" y="93230"/>
                    </a:cubicBezTo>
                    <a:cubicBezTo>
                      <a:pt x="7549" y="93265"/>
                      <a:pt x="7608" y="93289"/>
                      <a:pt x="7656" y="93289"/>
                    </a:cubicBezTo>
                    <a:cubicBezTo>
                      <a:pt x="7716" y="93289"/>
                      <a:pt x="7775" y="93254"/>
                      <a:pt x="7799" y="93194"/>
                    </a:cubicBezTo>
                    <a:cubicBezTo>
                      <a:pt x="7882" y="93123"/>
                      <a:pt x="7882" y="92980"/>
                      <a:pt x="7787" y="92908"/>
                    </a:cubicBezTo>
                    <a:cubicBezTo>
                      <a:pt x="7108" y="92289"/>
                      <a:pt x="6453" y="91611"/>
                      <a:pt x="5834" y="90896"/>
                    </a:cubicBezTo>
                    <a:cubicBezTo>
                      <a:pt x="5796" y="90857"/>
                      <a:pt x="5743" y="90836"/>
                      <a:pt x="5690" y="90836"/>
                    </a:cubicBezTo>
                    <a:close/>
                    <a:moveTo>
                      <a:pt x="9867" y="94641"/>
                    </a:moveTo>
                    <a:cubicBezTo>
                      <a:pt x="9802" y="94641"/>
                      <a:pt x="9740" y="94672"/>
                      <a:pt x="9704" y="94730"/>
                    </a:cubicBezTo>
                    <a:cubicBezTo>
                      <a:pt x="9632" y="94813"/>
                      <a:pt x="9656" y="94956"/>
                      <a:pt x="9751" y="95016"/>
                    </a:cubicBezTo>
                    <a:cubicBezTo>
                      <a:pt x="10525" y="95563"/>
                      <a:pt x="11347" y="96063"/>
                      <a:pt x="12180" y="96516"/>
                    </a:cubicBezTo>
                    <a:cubicBezTo>
                      <a:pt x="12204" y="96528"/>
                      <a:pt x="12240" y="96540"/>
                      <a:pt x="12264" y="96540"/>
                    </a:cubicBezTo>
                    <a:cubicBezTo>
                      <a:pt x="12347" y="96540"/>
                      <a:pt x="12395" y="96504"/>
                      <a:pt x="12454" y="96421"/>
                    </a:cubicBezTo>
                    <a:cubicBezTo>
                      <a:pt x="12502" y="96337"/>
                      <a:pt x="12478" y="96218"/>
                      <a:pt x="12371" y="96159"/>
                    </a:cubicBezTo>
                    <a:cubicBezTo>
                      <a:pt x="11549" y="95730"/>
                      <a:pt x="10752" y="95218"/>
                      <a:pt x="9990" y="94682"/>
                    </a:cubicBezTo>
                    <a:cubicBezTo>
                      <a:pt x="9952" y="94654"/>
                      <a:pt x="9909" y="94641"/>
                      <a:pt x="9867" y="94641"/>
                    </a:cubicBezTo>
                    <a:close/>
                    <a:moveTo>
                      <a:pt x="14837" y="97303"/>
                    </a:moveTo>
                    <a:cubicBezTo>
                      <a:pt x="14759" y="97303"/>
                      <a:pt x="14683" y="97356"/>
                      <a:pt x="14645" y="97433"/>
                    </a:cubicBezTo>
                    <a:cubicBezTo>
                      <a:pt x="14597" y="97540"/>
                      <a:pt x="14669" y="97647"/>
                      <a:pt x="14764" y="97695"/>
                    </a:cubicBezTo>
                    <a:cubicBezTo>
                      <a:pt x="15121" y="97814"/>
                      <a:pt x="15478" y="97945"/>
                      <a:pt x="15836" y="98052"/>
                    </a:cubicBezTo>
                    <a:cubicBezTo>
                      <a:pt x="15847" y="98064"/>
                      <a:pt x="15883" y="98064"/>
                      <a:pt x="15895" y="98064"/>
                    </a:cubicBezTo>
                    <a:cubicBezTo>
                      <a:pt x="15990" y="98064"/>
                      <a:pt x="16062" y="98004"/>
                      <a:pt x="16074" y="97933"/>
                    </a:cubicBezTo>
                    <a:cubicBezTo>
                      <a:pt x="16109" y="97826"/>
                      <a:pt x="16050" y="97707"/>
                      <a:pt x="15943" y="97671"/>
                    </a:cubicBezTo>
                    <a:cubicBezTo>
                      <a:pt x="15597" y="97576"/>
                      <a:pt x="15240" y="97456"/>
                      <a:pt x="14895" y="97314"/>
                    </a:cubicBezTo>
                    <a:cubicBezTo>
                      <a:pt x="14876" y="97306"/>
                      <a:pt x="14856" y="97303"/>
                      <a:pt x="14837" y="97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3" name="Google Shape;1423;p40"/>
              <p:cNvGrpSpPr/>
              <p:nvPr/>
            </p:nvGrpSpPr>
            <p:grpSpPr>
              <a:xfrm rot="1551775">
                <a:off x="1052547" y="256818"/>
                <a:ext cx="689360" cy="651157"/>
                <a:chOff x="8175787" y="3203846"/>
                <a:chExt cx="689391" cy="651186"/>
              </a:xfrm>
            </p:grpSpPr>
            <p:sp>
              <p:nvSpPr>
                <p:cNvPr id="1424" name="Google Shape;1424;p40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40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40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40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6897D85-C5BC-D54C-8B1A-0FF6487D0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68" y="2551585"/>
            <a:ext cx="4582241" cy="24946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3"/>
          <p:cNvSpPr/>
          <p:nvPr/>
        </p:nvSpPr>
        <p:spPr>
          <a:xfrm rot="4981624">
            <a:off x="-727847" y="1531773"/>
            <a:ext cx="2102967" cy="2079967"/>
          </a:xfrm>
          <a:custGeom>
            <a:avLst/>
            <a:gdLst/>
            <a:ahLst/>
            <a:cxnLst/>
            <a:rect l="l" t="t" r="r" b="b"/>
            <a:pathLst>
              <a:path w="84119" h="83199" extrusionOk="0">
                <a:moveTo>
                  <a:pt x="72421" y="0"/>
                </a:moveTo>
                <a:cubicBezTo>
                  <a:pt x="71851" y="0"/>
                  <a:pt x="71278" y="23"/>
                  <a:pt x="70712" y="57"/>
                </a:cubicBezTo>
                <a:cubicBezTo>
                  <a:pt x="70593" y="69"/>
                  <a:pt x="70509" y="165"/>
                  <a:pt x="70521" y="284"/>
                </a:cubicBezTo>
                <a:cubicBezTo>
                  <a:pt x="70533" y="391"/>
                  <a:pt x="70628" y="474"/>
                  <a:pt x="70724" y="474"/>
                </a:cubicBezTo>
                <a:cubicBezTo>
                  <a:pt x="71269" y="433"/>
                  <a:pt x="71792" y="415"/>
                  <a:pt x="72311" y="415"/>
                </a:cubicBezTo>
                <a:cubicBezTo>
                  <a:pt x="72552" y="415"/>
                  <a:pt x="72792" y="419"/>
                  <a:pt x="73033" y="426"/>
                </a:cubicBezTo>
                <a:cubicBezTo>
                  <a:pt x="73224" y="426"/>
                  <a:pt x="73426" y="426"/>
                  <a:pt x="73617" y="450"/>
                </a:cubicBezTo>
                <a:cubicBezTo>
                  <a:pt x="73736" y="450"/>
                  <a:pt x="73843" y="367"/>
                  <a:pt x="73843" y="248"/>
                </a:cubicBezTo>
                <a:cubicBezTo>
                  <a:pt x="73855" y="129"/>
                  <a:pt x="73760" y="34"/>
                  <a:pt x="73641" y="34"/>
                </a:cubicBezTo>
                <a:cubicBezTo>
                  <a:pt x="73438" y="34"/>
                  <a:pt x="73248" y="10"/>
                  <a:pt x="73045" y="10"/>
                </a:cubicBezTo>
                <a:cubicBezTo>
                  <a:pt x="72838" y="3"/>
                  <a:pt x="72630" y="0"/>
                  <a:pt x="72421" y="0"/>
                </a:cubicBezTo>
                <a:close/>
                <a:moveTo>
                  <a:pt x="67830" y="401"/>
                </a:moveTo>
                <a:cubicBezTo>
                  <a:pt x="67822" y="401"/>
                  <a:pt x="67814" y="402"/>
                  <a:pt x="67807" y="403"/>
                </a:cubicBezTo>
                <a:cubicBezTo>
                  <a:pt x="66854" y="581"/>
                  <a:pt x="65902" y="807"/>
                  <a:pt x="64973" y="1069"/>
                </a:cubicBezTo>
                <a:cubicBezTo>
                  <a:pt x="64866" y="1105"/>
                  <a:pt x="64806" y="1224"/>
                  <a:pt x="64830" y="1319"/>
                </a:cubicBezTo>
                <a:cubicBezTo>
                  <a:pt x="64842" y="1415"/>
                  <a:pt x="64937" y="1474"/>
                  <a:pt x="65032" y="1474"/>
                </a:cubicBezTo>
                <a:cubicBezTo>
                  <a:pt x="65044" y="1474"/>
                  <a:pt x="65056" y="1474"/>
                  <a:pt x="65068" y="1462"/>
                </a:cubicBezTo>
                <a:cubicBezTo>
                  <a:pt x="65997" y="1188"/>
                  <a:pt x="66949" y="962"/>
                  <a:pt x="67890" y="807"/>
                </a:cubicBezTo>
                <a:cubicBezTo>
                  <a:pt x="67985" y="784"/>
                  <a:pt x="68068" y="688"/>
                  <a:pt x="68045" y="569"/>
                </a:cubicBezTo>
                <a:cubicBezTo>
                  <a:pt x="68034" y="470"/>
                  <a:pt x="67930" y="401"/>
                  <a:pt x="67830" y="401"/>
                </a:cubicBezTo>
                <a:close/>
                <a:moveTo>
                  <a:pt x="76519" y="365"/>
                </a:moveTo>
                <a:cubicBezTo>
                  <a:pt x="76419" y="365"/>
                  <a:pt x="76319" y="425"/>
                  <a:pt x="76308" y="534"/>
                </a:cubicBezTo>
                <a:cubicBezTo>
                  <a:pt x="76296" y="641"/>
                  <a:pt x="76355" y="760"/>
                  <a:pt x="76474" y="772"/>
                </a:cubicBezTo>
                <a:cubicBezTo>
                  <a:pt x="77451" y="962"/>
                  <a:pt x="78379" y="1236"/>
                  <a:pt x="79225" y="1581"/>
                </a:cubicBezTo>
                <a:cubicBezTo>
                  <a:pt x="79260" y="1593"/>
                  <a:pt x="79272" y="1593"/>
                  <a:pt x="79296" y="1593"/>
                </a:cubicBezTo>
                <a:cubicBezTo>
                  <a:pt x="79391" y="1593"/>
                  <a:pt x="79463" y="1546"/>
                  <a:pt x="79487" y="1450"/>
                </a:cubicBezTo>
                <a:cubicBezTo>
                  <a:pt x="79534" y="1355"/>
                  <a:pt x="79475" y="1236"/>
                  <a:pt x="79379" y="1188"/>
                </a:cubicBezTo>
                <a:cubicBezTo>
                  <a:pt x="78510" y="843"/>
                  <a:pt x="77558" y="557"/>
                  <a:pt x="76546" y="367"/>
                </a:cubicBezTo>
                <a:cubicBezTo>
                  <a:pt x="76537" y="366"/>
                  <a:pt x="76528" y="365"/>
                  <a:pt x="76519" y="365"/>
                </a:cubicBezTo>
                <a:close/>
                <a:moveTo>
                  <a:pt x="62280" y="2032"/>
                </a:moveTo>
                <a:cubicBezTo>
                  <a:pt x="62253" y="2032"/>
                  <a:pt x="62225" y="2037"/>
                  <a:pt x="62199" y="2046"/>
                </a:cubicBezTo>
                <a:cubicBezTo>
                  <a:pt x="61294" y="2427"/>
                  <a:pt x="60413" y="2855"/>
                  <a:pt x="59567" y="3332"/>
                </a:cubicBezTo>
                <a:cubicBezTo>
                  <a:pt x="59472" y="3391"/>
                  <a:pt x="59425" y="3510"/>
                  <a:pt x="59484" y="3617"/>
                </a:cubicBezTo>
                <a:cubicBezTo>
                  <a:pt x="59520" y="3677"/>
                  <a:pt x="59591" y="3725"/>
                  <a:pt x="59675" y="3725"/>
                </a:cubicBezTo>
                <a:cubicBezTo>
                  <a:pt x="59710" y="3725"/>
                  <a:pt x="59746" y="3701"/>
                  <a:pt x="59770" y="3689"/>
                </a:cubicBezTo>
                <a:cubicBezTo>
                  <a:pt x="60603" y="3224"/>
                  <a:pt x="61472" y="2796"/>
                  <a:pt x="62365" y="2427"/>
                </a:cubicBezTo>
                <a:cubicBezTo>
                  <a:pt x="62461" y="2379"/>
                  <a:pt x="62508" y="2260"/>
                  <a:pt x="62461" y="2153"/>
                </a:cubicBezTo>
                <a:cubicBezTo>
                  <a:pt x="62434" y="2073"/>
                  <a:pt x="62360" y="2032"/>
                  <a:pt x="62280" y="2032"/>
                </a:cubicBezTo>
                <a:close/>
                <a:moveTo>
                  <a:pt x="81855" y="2576"/>
                </a:moveTo>
                <a:cubicBezTo>
                  <a:pt x="81791" y="2576"/>
                  <a:pt x="81728" y="2607"/>
                  <a:pt x="81677" y="2665"/>
                </a:cubicBezTo>
                <a:cubicBezTo>
                  <a:pt x="81606" y="2748"/>
                  <a:pt x="81642" y="2867"/>
                  <a:pt x="81725" y="2951"/>
                </a:cubicBezTo>
                <a:cubicBezTo>
                  <a:pt x="82511" y="3522"/>
                  <a:pt x="83189" y="4201"/>
                  <a:pt x="83725" y="4951"/>
                </a:cubicBezTo>
                <a:cubicBezTo>
                  <a:pt x="83749" y="5010"/>
                  <a:pt x="83820" y="5046"/>
                  <a:pt x="83880" y="5046"/>
                </a:cubicBezTo>
                <a:cubicBezTo>
                  <a:pt x="83916" y="5046"/>
                  <a:pt x="83963" y="5034"/>
                  <a:pt x="84023" y="4998"/>
                </a:cubicBezTo>
                <a:cubicBezTo>
                  <a:pt x="84106" y="4939"/>
                  <a:pt x="84118" y="4808"/>
                  <a:pt x="84059" y="4713"/>
                </a:cubicBezTo>
                <a:cubicBezTo>
                  <a:pt x="83499" y="3927"/>
                  <a:pt x="82797" y="3213"/>
                  <a:pt x="81975" y="2617"/>
                </a:cubicBezTo>
                <a:cubicBezTo>
                  <a:pt x="81937" y="2589"/>
                  <a:pt x="81896" y="2576"/>
                  <a:pt x="81855" y="2576"/>
                </a:cubicBezTo>
                <a:close/>
                <a:moveTo>
                  <a:pt x="57230" y="4886"/>
                </a:moveTo>
                <a:cubicBezTo>
                  <a:pt x="57188" y="4886"/>
                  <a:pt x="57148" y="4899"/>
                  <a:pt x="57115" y="4927"/>
                </a:cubicBezTo>
                <a:cubicBezTo>
                  <a:pt x="56317" y="5510"/>
                  <a:pt x="55579" y="6141"/>
                  <a:pt x="54876" y="6820"/>
                </a:cubicBezTo>
                <a:cubicBezTo>
                  <a:pt x="54805" y="6903"/>
                  <a:pt x="54805" y="7023"/>
                  <a:pt x="54876" y="7118"/>
                </a:cubicBezTo>
                <a:cubicBezTo>
                  <a:pt x="54924" y="7154"/>
                  <a:pt x="54972" y="7177"/>
                  <a:pt x="55031" y="7177"/>
                </a:cubicBezTo>
                <a:cubicBezTo>
                  <a:pt x="55067" y="7177"/>
                  <a:pt x="55126" y="7154"/>
                  <a:pt x="55162" y="7106"/>
                </a:cubicBezTo>
                <a:cubicBezTo>
                  <a:pt x="55841" y="6463"/>
                  <a:pt x="56591" y="5832"/>
                  <a:pt x="57365" y="5249"/>
                </a:cubicBezTo>
                <a:cubicBezTo>
                  <a:pt x="57448" y="5189"/>
                  <a:pt x="57484" y="5058"/>
                  <a:pt x="57412" y="4975"/>
                </a:cubicBezTo>
                <a:cubicBezTo>
                  <a:pt x="57362" y="4917"/>
                  <a:pt x="57294" y="4886"/>
                  <a:pt x="57230" y="4886"/>
                </a:cubicBezTo>
                <a:close/>
                <a:moveTo>
                  <a:pt x="53079" y="8911"/>
                </a:moveTo>
                <a:cubicBezTo>
                  <a:pt x="53016" y="8911"/>
                  <a:pt x="52953" y="8940"/>
                  <a:pt x="52912" y="8987"/>
                </a:cubicBezTo>
                <a:lnTo>
                  <a:pt x="52805" y="9118"/>
                </a:lnTo>
                <a:cubicBezTo>
                  <a:pt x="52257" y="9856"/>
                  <a:pt x="51733" y="10630"/>
                  <a:pt x="51293" y="11428"/>
                </a:cubicBezTo>
                <a:cubicBezTo>
                  <a:pt x="51233" y="11535"/>
                  <a:pt x="51257" y="11654"/>
                  <a:pt x="51364" y="11714"/>
                </a:cubicBezTo>
                <a:cubicBezTo>
                  <a:pt x="51388" y="11725"/>
                  <a:pt x="51435" y="11737"/>
                  <a:pt x="51471" y="11737"/>
                </a:cubicBezTo>
                <a:cubicBezTo>
                  <a:pt x="51543" y="11737"/>
                  <a:pt x="51614" y="11714"/>
                  <a:pt x="51650" y="11654"/>
                </a:cubicBezTo>
                <a:cubicBezTo>
                  <a:pt x="52090" y="10844"/>
                  <a:pt x="52602" y="10094"/>
                  <a:pt x="53138" y="9392"/>
                </a:cubicBezTo>
                <a:lnTo>
                  <a:pt x="53245" y="9261"/>
                </a:lnTo>
                <a:cubicBezTo>
                  <a:pt x="53317" y="9154"/>
                  <a:pt x="53305" y="9035"/>
                  <a:pt x="53209" y="8963"/>
                </a:cubicBezTo>
                <a:cubicBezTo>
                  <a:pt x="53174" y="8927"/>
                  <a:pt x="53127" y="8911"/>
                  <a:pt x="53079" y="8911"/>
                </a:cubicBezTo>
                <a:close/>
                <a:moveTo>
                  <a:pt x="50251" y="13959"/>
                </a:moveTo>
                <a:cubicBezTo>
                  <a:pt x="50168" y="13959"/>
                  <a:pt x="50091" y="14013"/>
                  <a:pt x="50054" y="14095"/>
                </a:cubicBezTo>
                <a:cubicBezTo>
                  <a:pt x="49697" y="15000"/>
                  <a:pt x="49411" y="15952"/>
                  <a:pt x="49209" y="16905"/>
                </a:cubicBezTo>
                <a:cubicBezTo>
                  <a:pt x="49197" y="17024"/>
                  <a:pt x="49257" y="17131"/>
                  <a:pt x="49376" y="17155"/>
                </a:cubicBezTo>
                <a:lnTo>
                  <a:pt x="49411" y="17155"/>
                </a:lnTo>
                <a:cubicBezTo>
                  <a:pt x="49507" y="17155"/>
                  <a:pt x="49590" y="17083"/>
                  <a:pt x="49602" y="17000"/>
                </a:cubicBezTo>
                <a:cubicBezTo>
                  <a:pt x="49828" y="16059"/>
                  <a:pt x="50102" y="15131"/>
                  <a:pt x="50447" y="14238"/>
                </a:cubicBezTo>
                <a:cubicBezTo>
                  <a:pt x="50483" y="14142"/>
                  <a:pt x="50423" y="14023"/>
                  <a:pt x="50328" y="13976"/>
                </a:cubicBezTo>
                <a:cubicBezTo>
                  <a:pt x="50303" y="13964"/>
                  <a:pt x="50276" y="13959"/>
                  <a:pt x="50251" y="13959"/>
                </a:cubicBezTo>
                <a:close/>
                <a:moveTo>
                  <a:pt x="48995" y="19619"/>
                </a:moveTo>
                <a:cubicBezTo>
                  <a:pt x="48876" y="19619"/>
                  <a:pt x="48792" y="19691"/>
                  <a:pt x="48780" y="19810"/>
                </a:cubicBezTo>
                <a:cubicBezTo>
                  <a:pt x="48733" y="20298"/>
                  <a:pt x="48721" y="20810"/>
                  <a:pt x="48721" y="21298"/>
                </a:cubicBezTo>
                <a:cubicBezTo>
                  <a:pt x="48721" y="21786"/>
                  <a:pt x="48745" y="22263"/>
                  <a:pt x="48780" y="22739"/>
                </a:cubicBezTo>
                <a:cubicBezTo>
                  <a:pt x="48792" y="22846"/>
                  <a:pt x="48876" y="22929"/>
                  <a:pt x="48983" y="22929"/>
                </a:cubicBezTo>
                <a:lnTo>
                  <a:pt x="48995" y="22929"/>
                </a:lnTo>
                <a:cubicBezTo>
                  <a:pt x="49114" y="22917"/>
                  <a:pt x="49209" y="22834"/>
                  <a:pt x="49197" y="22715"/>
                </a:cubicBezTo>
                <a:cubicBezTo>
                  <a:pt x="49149" y="22251"/>
                  <a:pt x="49138" y="21774"/>
                  <a:pt x="49138" y="21298"/>
                </a:cubicBezTo>
                <a:cubicBezTo>
                  <a:pt x="49138" y="20822"/>
                  <a:pt x="49161" y="20334"/>
                  <a:pt x="49197" y="19834"/>
                </a:cubicBezTo>
                <a:cubicBezTo>
                  <a:pt x="49197" y="19715"/>
                  <a:pt x="49114" y="19631"/>
                  <a:pt x="48995" y="19619"/>
                </a:cubicBezTo>
                <a:close/>
                <a:moveTo>
                  <a:pt x="49428" y="25385"/>
                </a:moveTo>
                <a:cubicBezTo>
                  <a:pt x="49410" y="25385"/>
                  <a:pt x="49393" y="25388"/>
                  <a:pt x="49376" y="25394"/>
                </a:cubicBezTo>
                <a:cubicBezTo>
                  <a:pt x="49269" y="25418"/>
                  <a:pt x="49197" y="25537"/>
                  <a:pt x="49221" y="25644"/>
                </a:cubicBezTo>
                <a:cubicBezTo>
                  <a:pt x="49459" y="26596"/>
                  <a:pt x="49757" y="27537"/>
                  <a:pt x="50150" y="28430"/>
                </a:cubicBezTo>
                <a:cubicBezTo>
                  <a:pt x="50173" y="28501"/>
                  <a:pt x="50269" y="28549"/>
                  <a:pt x="50340" y="28549"/>
                </a:cubicBezTo>
                <a:cubicBezTo>
                  <a:pt x="50364" y="28549"/>
                  <a:pt x="50400" y="28549"/>
                  <a:pt x="50412" y="28525"/>
                </a:cubicBezTo>
                <a:cubicBezTo>
                  <a:pt x="50519" y="28489"/>
                  <a:pt x="50566" y="28370"/>
                  <a:pt x="50519" y="28263"/>
                </a:cubicBezTo>
                <a:cubicBezTo>
                  <a:pt x="50150" y="27394"/>
                  <a:pt x="49852" y="26477"/>
                  <a:pt x="49626" y="25537"/>
                </a:cubicBezTo>
                <a:cubicBezTo>
                  <a:pt x="49596" y="25449"/>
                  <a:pt x="49510" y="25385"/>
                  <a:pt x="49428" y="25385"/>
                </a:cubicBezTo>
                <a:close/>
                <a:moveTo>
                  <a:pt x="51728" y="30695"/>
                </a:moveTo>
                <a:cubicBezTo>
                  <a:pt x="51689" y="30695"/>
                  <a:pt x="51649" y="30706"/>
                  <a:pt x="51614" y="30728"/>
                </a:cubicBezTo>
                <a:cubicBezTo>
                  <a:pt x="51531" y="30787"/>
                  <a:pt x="51495" y="30930"/>
                  <a:pt x="51555" y="31014"/>
                </a:cubicBezTo>
                <a:cubicBezTo>
                  <a:pt x="52078" y="31799"/>
                  <a:pt x="52650" y="32549"/>
                  <a:pt x="53281" y="33371"/>
                </a:cubicBezTo>
                <a:cubicBezTo>
                  <a:pt x="53329" y="33407"/>
                  <a:pt x="53388" y="33442"/>
                  <a:pt x="53448" y="33442"/>
                </a:cubicBezTo>
                <a:cubicBezTo>
                  <a:pt x="53495" y="33442"/>
                  <a:pt x="53543" y="33431"/>
                  <a:pt x="53579" y="33407"/>
                </a:cubicBezTo>
                <a:cubicBezTo>
                  <a:pt x="53674" y="33335"/>
                  <a:pt x="53686" y="33204"/>
                  <a:pt x="53614" y="33109"/>
                </a:cubicBezTo>
                <a:cubicBezTo>
                  <a:pt x="52983" y="32311"/>
                  <a:pt x="52424" y="31561"/>
                  <a:pt x="51900" y="30787"/>
                </a:cubicBezTo>
                <a:cubicBezTo>
                  <a:pt x="51862" y="30727"/>
                  <a:pt x="51796" y="30695"/>
                  <a:pt x="51728" y="30695"/>
                </a:cubicBezTo>
                <a:close/>
                <a:moveTo>
                  <a:pt x="55189" y="35359"/>
                </a:moveTo>
                <a:cubicBezTo>
                  <a:pt x="55147" y="35359"/>
                  <a:pt x="55104" y="35372"/>
                  <a:pt x="55067" y="35395"/>
                </a:cubicBezTo>
                <a:cubicBezTo>
                  <a:pt x="54972" y="35455"/>
                  <a:pt x="54948" y="35586"/>
                  <a:pt x="55007" y="35669"/>
                </a:cubicBezTo>
                <a:cubicBezTo>
                  <a:pt x="55638" y="36586"/>
                  <a:pt x="56067" y="37372"/>
                  <a:pt x="56400" y="38169"/>
                </a:cubicBezTo>
                <a:cubicBezTo>
                  <a:pt x="56424" y="38264"/>
                  <a:pt x="56519" y="38312"/>
                  <a:pt x="56591" y="38312"/>
                </a:cubicBezTo>
                <a:cubicBezTo>
                  <a:pt x="56615" y="38312"/>
                  <a:pt x="56638" y="38288"/>
                  <a:pt x="56662" y="38288"/>
                </a:cubicBezTo>
                <a:cubicBezTo>
                  <a:pt x="56769" y="38253"/>
                  <a:pt x="56829" y="38134"/>
                  <a:pt x="56781" y="38026"/>
                </a:cubicBezTo>
                <a:cubicBezTo>
                  <a:pt x="56436" y="37193"/>
                  <a:pt x="55996" y="36371"/>
                  <a:pt x="55353" y="35455"/>
                </a:cubicBezTo>
                <a:cubicBezTo>
                  <a:pt x="55316" y="35389"/>
                  <a:pt x="55254" y="35359"/>
                  <a:pt x="55189" y="35359"/>
                </a:cubicBezTo>
                <a:close/>
                <a:moveTo>
                  <a:pt x="57222" y="40705"/>
                </a:moveTo>
                <a:cubicBezTo>
                  <a:pt x="57103" y="40717"/>
                  <a:pt x="57019" y="40812"/>
                  <a:pt x="57031" y="40931"/>
                </a:cubicBezTo>
                <a:cubicBezTo>
                  <a:pt x="57043" y="41146"/>
                  <a:pt x="57067" y="41384"/>
                  <a:pt x="57067" y="41622"/>
                </a:cubicBezTo>
                <a:cubicBezTo>
                  <a:pt x="57067" y="42324"/>
                  <a:pt x="56996" y="43039"/>
                  <a:pt x="56841" y="43753"/>
                </a:cubicBezTo>
                <a:cubicBezTo>
                  <a:pt x="56829" y="43872"/>
                  <a:pt x="56889" y="43979"/>
                  <a:pt x="57008" y="44003"/>
                </a:cubicBezTo>
                <a:lnTo>
                  <a:pt x="57043" y="44003"/>
                </a:lnTo>
                <a:cubicBezTo>
                  <a:pt x="57139" y="44003"/>
                  <a:pt x="57234" y="43932"/>
                  <a:pt x="57246" y="43837"/>
                </a:cubicBezTo>
                <a:cubicBezTo>
                  <a:pt x="57400" y="43110"/>
                  <a:pt x="57484" y="42372"/>
                  <a:pt x="57484" y="41634"/>
                </a:cubicBezTo>
                <a:cubicBezTo>
                  <a:pt x="57484" y="41384"/>
                  <a:pt x="57460" y="41134"/>
                  <a:pt x="57448" y="40896"/>
                </a:cubicBezTo>
                <a:cubicBezTo>
                  <a:pt x="57436" y="40777"/>
                  <a:pt x="57341" y="40705"/>
                  <a:pt x="57222" y="40705"/>
                </a:cubicBezTo>
                <a:close/>
                <a:moveTo>
                  <a:pt x="56077" y="46320"/>
                </a:moveTo>
                <a:cubicBezTo>
                  <a:pt x="56002" y="46320"/>
                  <a:pt x="55932" y="46360"/>
                  <a:pt x="55900" y="46432"/>
                </a:cubicBezTo>
                <a:cubicBezTo>
                  <a:pt x="55507" y="47266"/>
                  <a:pt x="54995" y="48087"/>
                  <a:pt x="54400" y="48861"/>
                </a:cubicBezTo>
                <a:cubicBezTo>
                  <a:pt x="54341" y="48968"/>
                  <a:pt x="54352" y="49087"/>
                  <a:pt x="54448" y="49159"/>
                </a:cubicBezTo>
                <a:cubicBezTo>
                  <a:pt x="54472" y="49182"/>
                  <a:pt x="54519" y="49206"/>
                  <a:pt x="54567" y="49206"/>
                </a:cubicBezTo>
                <a:cubicBezTo>
                  <a:pt x="54626" y="49206"/>
                  <a:pt x="54686" y="49171"/>
                  <a:pt x="54733" y="49123"/>
                </a:cubicBezTo>
                <a:cubicBezTo>
                  <a:pt x="55341" y="48325"/>
                  <a:pt x="55865" y="47492"/>
                  <a:pt x="56281" y="46623"/>
                </a:cubicBezTo>
                <a:cubicBezTo>
                  <a:pt x="56341" y="46527"/>
                  <a:pt x="56293" y="46385"/>
                  <a:pt x="56186" y="46349"/>
                </a:cubicBezTo>
                <a:cubicBezTo>
                  <a:pt x="56151" y="46329"/>
                  <a:pt x="56114" y="46320"/>
                  <a:pt x="56077" y="46320"/>
                </a:cubicBezTo>
                <a:close/>
                <a:moveTo>
                  <a:pt x="52606" y="50917"/>
                </a:moveTo>
                <a:cubicBezTo>
                  <a:pt x="52555" y="50917"/>
                  <a:pt x="52504" y="50935"/>
                  <a:pt x="52459" y="50968"/>
                </a:cubicBezTo>
                <a:cubicBezTo>
                  <a:pt x="51745" y="51623"/>
                  <a:pt x="50971" y="52207"/>
                  <a:pt x="50173" y="52695"/>
                </a:cubicBezTo>
                <a:cubicBezTo>
                  <a:pt x="50066" y="52754"/>
                  <a:pt x="50042" y="52873"/>
                  <a:pt x="50102" y="52981"/>
                </a:cubicBezTo>
                <a:cubicBezTo>
                  <a:pt x="50150" y="53052"/>
                  <a:pt x="50197" y="53088"/>
                  <a:pt x="50281" y="53088"/>
                </a:cubicBezTo>
                <a:cubicBezTo>
                  <a:pt x="50304" y="53088"/>
                  <a:pt x="50352" y="53076"/>
                  <a:pt x="50400" y="53052"/>
                </a:cubicBezTo>
                <a:cubicBezTo>
                  <a:pt x="51233" y="52540"/>
                  <a:pt x="52019" y="51945"/>
                  <a:pt x="52745" y="51290"/>
                </a:cubicBezTo>
                <a:cubicBezTo>
                  <a:pt x="52840" y="51207"/>
                  <a:pt x="52840" y="51076"/>
                  <a:pt x="52757" y="50992"/>
                </a:cubicBezTo>
                <a:cubicBezTo>
                  <a:pt x="52719" y="50941"/>
                  <a:pt x="52663" y="50917"/>
                  <a:pt x="52606" y="50917"/>
                </a:cubicBezTo>
                <a:close/>
                <a:moveTo>
                  <a:pt x="47679" y="53952"/>
                </a:moveTo>
                <a:cubicBezTo>
                  <a:pt x="47653" y="53952"/>
                  <a:pt x="47627" y="53957"/>
                  <a:pt x="47602" y="53969"/>
                </a:cubicBezTo>
                <a:cubicBezTo>
                  <a:pt x="46732" y="54302"/>
                  <a:pt x="45816" y="54600"/>
                  <a:pt x="44863" y="54838"/>
                </a:cubicBezTo>
                <a:cubicBezTo>
                  <a:pt x="44756" y="54874"/>
                  <a:pt x="44685" y="54993"/>
                  <a:pt x="44708" y="55100"/>
                </a:cubicBezTo>
                <a:cubicBezTo>
                  <a:pt x="44744" y="55195"/>
                  <a:pt x="44827" y="55255"/>
                  <a:pt x="44923" y="55255"/>
                </a:cubicBezTo>
                <a:cubicBezTo>
                  <a:pt x="44935" y="55255"/>
                  <a:pt x="44947" y="55255"/>
                  <a:pt x="44970" y="55243"/>
                </a:cubicBezTo>
                <a:cubicBezTo>
                  <a:pt x="45935" y="55005"/>
                  <a:pt x="46875" y="54695"/>
                  <a:pt x="47745" y="54350"/>
                </a:cubicBezTo>
                <a:cubicBezTo>
                  <a:pt x="47852" y="54302"/>
                  <a:pt x="47911" y="54183"/>
                  <a:pt x="47864" y="54088"/>
                </a:cubicBezTo>
                <a:cubicBezTo>
                  <a:pt x="47836" y="54006"/>
                  <a:pt x="47761" y="53952"/>
                  <a:pt x="47679" y="53952"/>
                </a:cubicBezTo>
                <a:close/>
                <a:moveTo>
                  <a:pt x="23920" y="55298"/>
                </a:moveTo>
                <a:cubicBezTo>
                  <a:pt x="23171" y="55298"/>
                  <a:pt x="22432" y="55311"/>
                  <a:pt x="21753" y="55338"/>
                </a:cubicBezTo>
                <a:cubicBezTo>
                  <a:pt x="21646" y="55338"/>
                  <a:pt x="21551" y="55421"/>
                  <a:pt x="21551" y="55540"/>
                </a:cubicBezTo>
                <a:cubicBezTo>
                  <a:pt x="21551" y="55648"/>
                  <a:pt x="21658" y="55731"/>
                  <a:pt x="21765" y="55731"/>
                </a:cubicBezTo>
                <a:cubicBezTo>
                  <a:pt x="22295" y="55717"/>
                  <a:pt x="22858" y="55711"/>
                  <a:pt x="23434" y="55711"/>
                </a:cubicBezTo>
                <a:cubicBezTo>
                  <a:pt x="23842" y="55711"/>
                  <a:pt x="24256" y="55714"/>
                  <a:pt x="24670" y="55719"/>
                </a:cubicBezTo>
                <a:cubicBezTo>
                  <a:pt x="24789" y="55719"/>
                  <a:pt x="24873" y="55624"/>
                  <a:pt x="24873" y="55517"/>
                </a:cubicBezTo>
                <a:cubicBezTo>
                  <a:pt x="24873" y="55398"/>
                  <a:pt x="24789" y="55302"/>
                  <a:pt x="24670" y="55302"/>
                </a:cubicBezTo>
                <a:cubicBezTo>
                  <a:pt x="24420" y="55299"/>
                  <a:pt x="24169" y="55298"/>
                  <a:pt x="23920" y="55298"/>
                </a:cubicBezTo>
                <a:close/>
                <a:moveTo>
                  <a:pt x="27587" y="55398"/>
                </a:moveTo>
                <a:cubicBezTo>
                  <a:pt x="27444" y="55398"/>
                  <a:pt x="27361" y="55469"/>
                  <a:pt x="27361" y="55588"/>
                </a:cubicBezTo>
                <a:cubicBezTo>
                  <a:pt x="27349" y="55707"/>
                  <a:pt x="27432" y="55814"/>
                  <a:pt x="27552" y="55814"/>
                </a:cubicBezTo>
                <a:cubicBezTo>
                  <a:pt x="28337" y="55838"/>
                  <a:pt x="29111" y="55886"/>
                  <a:pt x="29885" y="55921"/>
                </a:cubicBezTo>
                <a:lnTo>
                  <a:pt x="30469" y="55957"/>
                </a:lnTo>
                <a:cubicBezTo>
                  <a:pt x="30576" y="55957"/>
                  <a:pt x="30659" y="55886"/>
                  <a:pt x="30683" y="55767"/>
                </a:cubicBezTo>
                <a:cubicBezTo>
                  <a:pt x="30695" y="55648"/>
                  <a:pt x="30600" y="55540"/>
                  <a:pt x="30480" y="55540"/>
                </a:cubicBezTo>
                <a:lnTo>
                  <a:pt x="29921" y="55517"/>
                </a:lnTo>
                <a:cubicBezTo>
                  <a:pt x="29147" y="55469"/>
                  <a:pt x="28373" y="55421"/>
                  <a:pt x="27587" y="55398"/>
                </a:cubicBezTo>
                <a:close/>
                <a:moveTo>
                  <a:pt x="42070" y="55393"/>
                </a:moveTo>
                <a:cubicBezTo>
                  <a:pt x="42057" y="55393"/>
                  <a:pt x="42043" y="55395"/>
                  <a:pt x="42030" y="55398"/>
                </a:cubicBezTo>
                <a:cubicBezTo>
                  <a:pt x="41125" y="55528"/>
                  <a:pt x="40184" y="55612"/>
                  <a:pt x="39160" y="55671"/>
                </a:cubicBezTo>
                <a:cubicBezTo>
                  <a:pt x="39041" y="55695"/>
                  <a:pt x="38970" y="55779"/>
                  <a:pt x="38970" y="55898"/>
                </a:cubicBezTo>
                <a:cubicBezTo>
                  <a:pt x="38982" y="56005"/>
                  <a:pt x="39077" y="56088"/>
                  <a:pt x="39172" y="56088"/>
                </a:cubicBezTo>
                <a:cubicBezTo>
                  <a:pt x="40220" y="56029"/>
                  <a:pt x="41172" y="55933"/>
                  <a:pt x="42089" y="55814"/>
                </a:cubicBezTo>
                <a:cubicBezTo>
                  <a:pt x="42208" y="55790"/>
                  <a:pt x="42291" y="55695"/>
                  <a:pt x="42268" y="55576"/>
                </a:cubicBezTo>
                <a:cubicBezTo>
                  <a:pt x="42257" y="55471"/>
                  <a:pt x="42172" y="55393"/>
                  <a:pt x="42070" y="55393"/>
                </a:cubicBezTo>
                <a:close/>
                <a:moveTo>
                  <a:pt x="33374" y="55707"/>
                </a:moveTo>
                <a:cubicBezTo>
                  <a:pt x="33255" y="55707"/>
                  <a:pt x="33159" y="55779"/>
                  <a:pt x="33159" y="55898"/>
                </a:cubicBezTo>
                <a:cubicBezTo>
                  <a:pt x="33147" y="56005"/>
                  <a:pt x="33231" y="56112"/>
                  <a:pt x="33362" y="56112"/>
                </a:cubicBezTo>
                <a:cubicBezTo>
                  <a:pt x="34433" y="56148"/>
                  <a:pt x="35386" y="56171"/>
                  <a:pt x="36279" y="56171"/>
                </a:cubicBezTo>
                <a:cubicBezTo>
                  <a:pt x="36374" y="56171"/>
                  <a:pt x="36481" y="56076"/>
                  <a:pt x="36481" y="55969"/>
                </a:cubicBezTo>
                <a:cubicBezTo>
                  <a:pt x="36481" y="55850"/>
                  <a:pt x="36386" y="55767"/>
                  <a:pt x="36267" y="55767"/>
                </a:cubicBezTo>
                <a:cubicBezTo>
                  <a:pt x="35374" y="55767"/>
                  <a:pt x="34445" y="55755"/>
                  <a:pt x="33374" y="55707"/>
                </a:cubicBezTo>
                <a:close/>
                <a:moveTo>
                  <a:pt x="18867" y="55525"/>
                </a:moveTo>
                <a:cubicBezTo>
                  <a:pt x="18856" y="55525"/>
                  <a:pt x="18846" y="55526"/>
                  <a:pt x="18836" y="55528"/>
                </a:cubicBezTo>
                <a:cubicBezTo>
                  <a:pt x="17836" y="55648"/>
                  <a:pt x="16848" y="55790"/>
                  <a:pt x="15943" y="55981"/>
                </a:cubicBezTo>
                <a:cubicBezTo>
                  <a:pt x="15824" y="56017"/>
                  <a:pt x="15752" y="56124"/>
                  <a:pt x="15776" y="56243"/>
                </a:cubicBezTo>
                <a:cubicBezTo>
                  <a:pt x="15812" y="56326"/>
                  <a:pt x="15895" y="56410"/>
                  <a:pt x="15991" y="56410"/>
                </a:cubicBezTo>
                <a:cubicBezTo>
                  <a:pt x="16002" y="56410"/>
                  <a:pt x="16014" y="56410"/>
                  <a:pt x="16038" y="56374"/>
                </a:cubicBezTo>
                <a:cubicBezTo>
                  <a:pt x="16931" y="56195"/>
                  <a:pt x="17884" y="56029"/>
                  <a:pt x="18872" y="55921"/>
                </a:cubicBezTo>
                <a:cubicBezTo>
                  <a:pt x="18979" y="55921"/>
                  <a:pt x="19074" y="55826"/>
                  <a:pt x="19050" y="55707"/>
                </a:cubicBezTo>
                <a:cubicBezTo>
                  <a:pt x="19050" y="55611"/>
                  <a:pt x="18955" y="55525"/>
                  <a:pt x="18867" y="55525"/>
                </a:cubicBezTo>
                <a:close/>
                <a:moveTo>
                  <a:pt x="13221" y="56750"/>
                </a:moveTo>
                <a:cubicBezTo>
                  <a:pt x="13196" y="56750"/>
                  <a:pt x="13170" y="56756"/>
                  <a:pt x="13145" y="56767"/>
                </a:cubicBezTo>
                <a:cubicBezTo>
                  <a:pt x="12431" y="57005"/>
                  <a:pt x="11728" y="57279"/>
                  <a:pt x="11073" y="57600"/>
                </a:cubicBezTo>
                <a:cubicBezTo>
                  <a:pt x="10859" y="57695"/>
                  <a:pt x="10645" y="57803"/>
                  <a:pt x="10442" y="57910"/>
                </a:cubicBezTo>
                <a:cubicBezTo>
                  <a:pt x="10335" y="57969"/>
                  <a:pt x="10287" y="58088"/>
                  <a:pt x="10347" y="58195"/>
                </a:cubicBezTo>
                <a:cubicBezTo>
                  <a:pt x="10383" y="58267"/>
                  <a:pt x="10454" y="58303"/>
                  <a:pt x="10526" y="58303"/>
                </a:cubicBezTo>
                <a:cubicBezTo>
                  <a:pt x="10549" y="58303"/>
                  <a:pt x="10585" y="58303"/>
                  <a:pt x="10633" y="58291"/>
                </a:cubicBezTo>
                <a:cubicBezTo>
                  <a:pt x="10835" y="58172"/>
                  <a:pt x="11049" y="58088"/>
                  <a:pt x="11252" y="57981"/>
                </a:cubicBezTo>
                <a:cubicBezTo>
                  <a:pt x="11907" y="57684"/>
                  <a:pt x="12585" y="57398"/>
                  <a:pt x="13276" y="57160"/>
                </a:cubicBezTo>
                <a:cubicBezTo>
                  <a:pt x="13395" y="57112"/>
                  <a:pt x="13455" y="57005"/>
                  <a:pt x="13419" y="56898"/>
                </a:cubicBezTo>
                <a:cubicBezTo>
                  <a:pt x="13382" y="56807"/>
                  <a:pt x="13304" y="56750"/>
                  <a:pt x="13221" y="56750"/>
                </a:cubicBezTo>
                <a:close/>
                <a:moveTo>
                  <a:pt x="8055" y="59428"/>
                </a:moveTo>
                <a:cubicBezTo>
                  <a:pt x="8015" y="59428"/>
                  <a:pt x="7975" y="59441"/>
                  <a:pt x="7942" y="59469"/>
                </a:cubicBezTo>
                <a:cubicBezTo>
                  <a:pt x="7144" y="60029"/>
                  <a:pt x="6406" y="60684"/>
                  <a:pt x="5704" y="61374"/>
                </a:cubicBezTo>
                <a:cubicBezTo>
                  <a:pt x="5632" y="61458"/>
                  <a:pt x="5632" y="61601"/>
                  <a:pt x="5704" y="61672"/>
                </a:cubicBezTo>
                <a:cubicBezTo>
                  <a:pt x="5751" y="61720"/>
                  <a:pt x="5799" y="61732"/>
                  <a:pt x="5858" y="61732"/>
                </a:cubicBezTo>
                <a:cubicBezTo>
                  <a:pt x="5918" y="61732"/>
                  <a:pt x="5954" y="61720"/>
                  <a:pt x="5989" y="61660"/>
                </a:cubicBezTo>
                <a:cubicBezTo>
                  <a:pt x="6668" y="60982"/>
                  <a:pt x="7418" y="60362"/>
                  <a:pt x="8180" y="59791"/>
                </a:cubicBezTo>
                <a:cubicBezTo>
                  <a:pt x="8263" y="59731"/>
                  <a:pt x="8299" y="59600"/>
                  <a:pt x="8216" y="59517"/>
                </a:cubicBezTo>
                <a:cubicBezTo>
                  <a:pt x="8180" y="59459"/>
                  <a:pt x="8117" y="59428"/>
                  <a:pt x="8055" y="59428"/>
                </a:cubicBezTo>
                <a:close/>
                <a:moveTo>
                  <a:pt x="3952" y="63511"/>
                </a:moveTo>
                <a:cubicBezTo>
                  <a:pt x="3888" y="63511"/>
                  <a:pt x="3829" y="63539"/>
                  <a:pt x="3787" y="63589"/>
                </a:cubicBezTo>
                <a:cubicBezTo>
                  <a:pt x="3191" y="64363"/>
                  <a:pt x="2667" y="65196"/>
                  <a:pt x="2203" y="66066"/>
                </a:cubicBezTo>
                <a:cubicBezTo>
                  <a:pt x="2167" y="66161"/>
                  <a:pt x="2191" y="66280"/>
                  <a:pt x="2298" y="66339"/>
                </a:cubicBezTo>
                <a:cubicBezTo>
                  <a:pt x="2346" y="66363"/>
                  <a:pt x="2370" y="66375"/>
                  <a:pt x="2406" y="66375"/>
                </a:cubicBezTo>
                <a:cubicBezTo>
                  <a:pt x="2477" y="66375"/>
                  <a:pt x="2548" y="66327"/>
                  <a:pt x="2596" y="66256"/>
                </a:cubicBezTo>
                <a:cubicBezTo>
                  <a:pt x="3037" y="65411"/>
                  <a:pt x="3549" y="64601"/>
                  <a:pt x="4132" y="63827"/>
                </a:cubicBezTo>
                <a:cubicBezTo>
                  <a:pt x="4191" y="63744"/>
                  <a:pt x="4168" y="63625"/>
                  <a:pt x="4084" y="63553"/>
                </a:cubicBezTo>
                <a:cubicBezTo>
                  <a:pt x="4041" y="63524"/>
                  <a:pt x="3995" y="63511"/>
                  <a:pt x="3952" y="63511"/>
                </a:cubicBezTo>
                <a:close/>
                <a:moveTo>
                  <a:pt x="1258" y="68632"/>
                </a:moveTo>
                <a:cubicBezTo>
                  <a:pt x="1164" y="68632"/>
                  <a:pt x="1089" y="68687"/>
                  <a:pt x="1048" y="68768"/>
                </a:cubicBezTo>
                <a:cubicBezTo>
                  <a:pt x="941" y="69102"/>
                  <a:pt x="822" y="69423"/>
                  <a:pt x="739" y="69768"/>
                </a:cubicBezTo>
                <a:cubicBezTo>
                  <a:pt x="572" y="70364"/>
                  <a:pt x="417" y="70971"/>
                  <a:pt x="322" y="71602"/>
                </a:cubicBezTo>
                <a:cubicBezTo>
                  <a:pt x="286" y="71697"/>
                  <a:pt x="358" y="71828"/>
                  <a:pt x="477" y="71840"/>
                </a:cubicBezTo>
                <a:lnTo>
                  <a:pt x="512" y="71840"/>
                </a:lnTo>
                <a:cubicBezTo>
                  <a:pt x="596" y="71840"/>
                  <a:pt x="691" y="71769"/>
                  <a:pt x="715" y="71685"/>
                </a:cubicBezTo>
                <a:cubicBezTo>
                  <a:pt x="834" y="71078"/>
                  <a:pt x="977" y="70471"/>
                  <a:pt x="1132" y="69887"/>
                </a:cubicBezTo>
                <a:cubicBezTo>
                  <a:pt x="1227" y="69566"/>
                  <a:pt x="1334" y="69233"/>
                  <a:pt x="1453" y="68911"/>
                </a:cubicBezTo>
                <a:cubicBezTo>
                  <a:pt x="1477" y="68792"/>
                  <a:pt x="1417" y="68685"/>
                  <a:pt x="1310" y="68637"/>
                </a:cubicBezTo>
                <a:cubicBezTo>
                  <a:pt x="1292" y="68634"/>
                  <a:pt x="1275" y="68632"/>
                  <a:pt x="1258" y="68632"/>
                </a:cubicBezTo>
                <a:close/>
                <a:moveTo>
                  <a:pt x="215" y="74305"/>
                </a:moveTo>
                <a:cubicBezTo>
                  <a:pt x="96" y="74305"/>
                  <a:pt x="0" y="74400"/>
                  <a:pt x="0" y="74519"/>
                </a:cubicBezTo>
                <a:lnTo>
                  <a:pt x="0" y="74900"/>
                </a:lnTo>
                <a:cubicBezTo>
                  <a:pt x="0" y="75757"/>
                  <a:pt x="60" y="76614"/>
                  <a:pt x="167" y="77448"/>
                </a:cubicBezTo>
                <a:cubicBezTo>
                  <a:pt x="179" y="77555"/>
                  <a:pt x="274" y="77626"/>
                  <a:pt x="381" y="77626"/>
                </a:cubicBezTo>
                <a:lnTo>
                  <a:pt x="405" y="77626"/>
                </a:lnTo>
                <a:cubicBezTo>
                  <a:pt x="524" y="77615"/>
                  <a:pt x="596" y="77507"/>
                  <a:pt x="584" y="77388"/>
                </a:cubicBezTo>
                <a:cubicBezTo>
                  <a:pt x="477" y="76567"/>
                  <a:pt x="417" y="75721"/>
                  <a:pt x="417" y="74900"/>
                </a:cubicBezTo>
                <a:lnTo>
                  <a:pt x="417" y="74519"/>
                </a:lnTo>
                <a:cubicBezTo>
                  <a:pt x="417" y="74412"/>
                  <a:pt x="334" y="74305"/>
                  <a:pt x="215" y="74305"/>
                </a:cubicBezTo>
                <a:close/>
                <a:moveTo>
                  <a:pt x="969" y="80058"/>
                </a:moveTo>
                <a:cubicBezTo>
                  <a:pt x="951" y="80058"/>
                  <a:pt x="934" y="80061"/>
                  <a:pt x="917" y="80067"/>
                </a:cubicBezTo>
                <a:cubicBezTo>
                  <a:pt x="798" y="80103"/>
                  <a:pt x="739" y="80222"/>
                  <a:pt x="762" y="80317"/>
                </a:cubicBezTo>
                <a:cubicBezTo>
                  <a:pt x="1048" y="81270"/>
                  <a:pt x="1393" y="82198"/>
                  <a:pt x="1786" y="83080"/>
                </a:cubicBezTo>
                <a:cubicBezTo>
                  <a:pt x="1834" y="83151"/>
                  <a:pt x="1905" y="83199"/>
                  <a:pt x="1989" y="83199"/>
                </a:cubicBezTo>
                <a:cubicBezTo>
                  <a:pt x="2013" y="83199"/>
                  <a:pt x="2048" y="83175"/>
                  <a:pt x="2060" y="83175"/>
                </a:cubicBezTo>
                <a:cubicBezTo>
                  <a:pt x="2155" y="83127"/>
                  <a:pt x="2203" y="83008"/>
                  <a:pt x="2155" y="82913"/>
                </a:cubicBezTo>
                <a:cubicBezTo>
                  <a:pt x="1763" y="82044"/>
                  <a:pt x="1429" y="81139"/>
                  <a:pt x="1167" y="80222"/>
                </a:cubicBezTo>
                <a:cubicBezTo>
                  <a:pt x="1138" y="80124"/>
                  <a:pt x="1052" y="80058"/>
                  <a:pt x="969" y="80058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43"/>
          <p:cNvSpPr/>
          <p:nvPr/>
        </p:nvSpPr>
        <p:spPr>
          <a:xfrm rot="1325945">
            <a:off x="7906437" y="4755876"/>
            <a:ext cx="799113" cy="388610"/>
          </a:xfrm>
          <a:custGeom>
            <a:avLst/>
            <a:gdLst/>
            <a:ahLst/>
            <a:cxnLst/>
            <a:rect l="l" t="t" r="r" b="b"/>
            <a:pathLst>
              <a:path w="25624" h="12461" extrusionOk="0">
                <a:moveTo>
                  <a:pt x="25107" y="1"/>
                </a:moveTo>
                <a:cubicBezTo>
                  <a:pt x="25047" y="1"/>
                  <a:pt x="24986" y="18"/>
                  <a:pt x="24933" y="54"/>
                </a:cubicBezTo>
                <a:cubicBezTo>
                  <a:pt x="24790" y="149"/>
                  <a:pt x="24754" y="340"/>
                  <a:pt x="24849" y="495"/>
                </a:cubicBezTo>
                <a:cubicBezTo>
                  <a:pt x="25004" y="685"/>
                  <a:pt x="24944" y="911"/>
                  <a:pt x="24885" y="1054"/>
                </a:cubicBezTo>
                <a:cubicBezTo>
                  <a:pt x="24730" y="1400"/>
                  <a:pt x="24361" y="1685"/>
                  <a:pt x="24004" y="1721"/>
                </a:cubicBezTo>
                <a:cubicBezTo>
                  <a:pt x="23927" y="1732"/>
                  <a:pt x="23850" y="1737"/>
                  <a:pt x="23773" y="1737"/>
                </a:cubicBezTo>
                <a:cubicBezTo>
                  <a:pt x="23255" y="1737"/>
                  <a:pt x="22733" y="1509"/>
                  <a:pt x="22194" y="1280"/>
                </a:cubicBezTo>
                <a:cubicBezTo>
                  <a:pt x="22075" y="1233"/>
                  <a:pt x="21932" y="1173"/>
                  <a:pt x="21813" y="1126"/>
                </a:cubicBezTo>
                <a:cubicBezTo>
                  <a:pt x="21284" y="918"/>
                  <a:pt x="20796" y="814"/>
                  <a:pt x="20362" y="814"/>
                </a:cubicBezTo>
                <a:cubicBezTo>
                  <a:pt x="19898" y="814"/>
                  <a:pt x="19496" y="933"/>
                  <a:pt x="19170" y="1173"/>
                </a:cubicBezTo>
                <a:cubicBezTo>
                  <a:pt x="18467" y="1697"/>
                  <a:pt x="18384" y="2554"/>
                  <a:pt x="18289" y="3376"/>
                </a:cubicBezTo>
                <a:cubicBezTo>
                  <a:pt x="18253" y="3864"/>
                  <a:pt x="18182" y="4388"/>
                  <a:pt x="17991" y="4793"/>
                </a:cubicBezTo>
                <a:cubicBezTo>
                  <a:pt x="17729" y="5376"/>
                  <a:pt x="17205" y="5638"/>
                  <a:pt x="16824" y="5757"/>
                </a:cubicBezTo>
                <a:cubicBezTo>
                  <a:pt x="16546" y="5844"/>
                  <a:pt x="16242" y="5887"/>
                  <a:pt x="15933" y="5887"/>
                </a:cubicBezTo>
                <a:cubicBezTo>
                  <a:pt x="15354" y="5887"/>
                  <a:pt x="14757" y="5739"/>
                  <a:pt x="14276" y="5460"/>
                </a:cubicBezTo>
                <a:cubicBezTo>
                  <a:pt x="14110" y="5376"/>
                  <a:pt x="13955" y="5281"/>
                  <a:pt x="13812" y="5174"/>
                </a:cubicBezTo>
                <a:cubicBezTo>
                  <a:pt x="13467" y="4959"/>
                  <a:pt x="13110" y="4721"/>
                  <a:pt x="12693" y="4578"/>
                </a:cubicBezTo>
                <a:cubicBezTo>
                  <a:pt x="12470" y="4509"/>
                  <a:pt x="12238" y="4474"/>
                  <a:pt x="12003" y="4474"/>
                </a:cubicBezTo>
                <a:cubicBezTo>
                  <a:pt x="11596" y="4474"/>
                  <a:pt x="11180" y="4577"/>
                  <a:pt x="10788" y="4781"/>
                </a:cubicBezTo>
                <a:cubicBezTo>
                  <a:pt x="10193" y="5090"/>
                  <a:pt x="9740" y="5614"/>
                  <a:pt x="9562" y="6210"/>
                </a:cubicBezTo>
                <a:cubicBezTo>
                  <a:pt x="9431" y="6603"/>
                  <a:pt x="9407" y="7019"/>
                  <a:pt x="9383" y="7424"/>
                </a:cubicBezTo>
                <a:cubicBezTo>
                  <a:pt x="9335" y="8091"/>
                  <a:pt x="9300" y="8662"/>
                  <a:pt x="8883" y="8984"/>
                </a:cubicBezTo>
                <a:cubicBezTo>
                  <a:pt x="8690" y="9139"/>
                  <a:pt x="8460" y="9200"/>
                  <a:pt x="8217" y="9200"/>
                </a:cubicBezTo>
                <a:cubicBezTo>
                  <a:pt x="7679" y="9200"/>
                  <a:pt x="7081" y="8900"/>
                  <a:pt x="6704" y="8662"/>
                </a:cubicBezTo>
                <a:cubicBezTo>
                  <a:pt x="6072" y="8281"/>
                  <a:pt x="5316" y="7813"/>
                  <a:pt x="4551" y="7813"/>
                </a:cubicBezTo>
                <a:cubicBezTo>
                  <a:pt x="4336" y="7813"/>
                  <a:pt x="4120" y="7850"/>
                  <a:pt x="3906" y="7936"/>
                </a:cubicBezTo>
                <a:cubicBezTo>
                  <a:pt x="2870" y="8341"/>
                  <a:pt x="2656" y="9377"/>
                  <a:pt x="2442" y="10389"/>
                </a:cubicBezTo>
                <a:cubicBezTo>
                  <a:pt x="2358" y="10853"/>
                  <a:pt x="2251" y="11329"/>
                  <a:pt x="2073" y="11734"/>
                </a:cubicBezTo>
                <a:cubicBezTo>
                  <a:pt x="1908" y="11803"/>
                  <a:pt x="1728" y="11836"/>
                  <a:pt x="1547" y="11836"/>
                </a:cubicBezTo>
                <a:cubicBezTo>
                  <a:pt x="1192" y="11836"/>
                  <a:pt x="832" y="11709"/>
                  <a:pt x="572" y="11472"/>
                </a:cubicBezTo>
                <a:cubicBezTo>
                  <a:pt x="504" y="11415"/>
                  <a:pt x="425" y="11386"/>
                  <a:pt x="348" y="11386"/>
                </a:cubicBezTo>
                <a:cubicBezTo>
                  <a:pt x="264" y="11386"/>
                  <a:pt x="182" y="11421"/>
                  <a:pt x="120" y="11496"/>
                </a:cubicBezTo>
                <a:cubicBezTo>
                  <a:pt x="1" y="11627"/>
                  <a:pt x="1" y="11817"/>
                  <a:pt x="132" y="11937"/>
                </a:cubicBezTo>
                <a:cubicBezTo>
                  <a:pt x="513" y="12282"/>
                  <a:pt x="1013" y="12460"/>
                  <a:pt x="1525" y="12460"/>
                </a:cubicBezTo>
                <a:cubicBezTo>
                  <a:pt x="1834" y="12460"/>
                  <a:pt x="2156" y="12389"/>
                  <a:pt x="2442" y="12198"/>
                </a:cubicBezTo>
                <a:cubicBezTo>
                  <a:pt x="2501" y="12175"/>
                  <a:pt x="2549" y="12127"/>
                  <a:pt x="2573" y="12067"/>
                </a:cubicBezTo>
                <a:cubicBezTo>
                  <a:pt x="2811" y="11591"/>
                  <a:pt x="2930" y="11032"/>
                  <a:pt x="3049" y="10496"/>
                </a:cubicBezTo>
                <a:cubicBezTo>
                  <a:pt x="3239" y="9567"/>
                  <a:pt x="3418" y="8769"/>
                  <a:pt x="4120" y="8496"/>
                </a:cubicBezTo>
                <a:cubicBezTo>
                  <a:pt x="4264" y="8438"/>
                  <a:pt x="4412" y="8413"/>
                  <a:pt x="4563" y="8413"/>
                </a:cubicBezTo>
                <a:cubicBezTo>
                  <a:pt x="5161" y="8413"/>
                  <a:pt x="5802" y="8810"/>
                  <a:pt x="6383" y="9162"/>
                </a:cubicBezTo>
                <a:cubicBezTo>
                  <a:pt x="7064" y="9576"/>
                  <a:pt x="7694" y="9786"/>
                  <a:pt x="8238" y="9786"/>
                </a:cubicBezTo>
                <a:cubicBezTo>
                  <a:pt x="8634" y="9786"/>
                  <a:pt x="8985" y="9674"/>
                  <a:pt x="9276" y="9448"/>
                </a:cubicBezTo>
                <a:cubicBezTo>
                  <a:pt x="9895" y="8960"/>
                  <a:pt x="9954" y="8186"/>
                  <a:pt x="10002" y="7436"/>
                </a:cubicBezTo>
                <a:cubicBezTo>
                  <a:pt x="10026" y="7067"/>
                  <a:pt x="10050" y="6698"/>
                  <a:pt x="10145" y="6364"/>
                </a:cubicBezTo>
                <a:cubicBezTo>
                  <a:pt x="10288" y="5936"/>
                  <a:pt x="10621" y="5555"/>
                  <a:pt x="11074" y="5317"/>
                </a:cubicBezTo>
                <a:cubicBezTo>
                  <a:pt x="11355" y="5164"/>
                  <a:pt x="11671" y="5085"/>
                  <a:pt x="11980" y="5085"/>
                </a:cubicBezTo>
                <a:cubicBezTo>
                  <a:pt x="12155" y="5085"/>
                  <a:pt x="12327" y="5110"/>
                  <a:pt x="12490" y="5162"/>
                </a:cubicBezTo>
                <a:cubicBezTo>
                  <a:pt x="12824" y="5269"/>
                  <a:pt x="13122" y="5471"/>
                  <a:pt x="13455" y="5686"/>
                </a:cubicBezTo>
                <a:cubicBezTo>
                  <a:pt x="13622" y="5793"/>
                  <a:pt x="13776" y="5912"/>
                  <a:pt x="13943" y="5995"/>
                </a:cubicBezTo>
                <a:cubicBezTo>
                  <a:pt x="14529" y="6335"/>
                  <a:pt x="15225" y="6509"/>
                  <a:pt x="15904" y="6509"/>
                </a:cubicBezTo>
                <a:cubicBezTo>
                  <a:pt x="16274" y="6509"/>
                  <a:pt x="16639" y="6457"/>
                  <a:pt x="16979" y="6352"/>
                </a:cubicBezTo>
                <a:cubicBezTo>
                  <a:pt x="17705" y="6126"/>
                  <a:pt x="18241" y="5686"/>
                  <a:pt x="18539" y="5055"/>
                </a:cubicBezTo>
                <a:cubicBezTo>
                  <a:pt x="18777" y="4555"/>
                  <a:pt x="18837" y="3983"/>
                  <a:pt x="18896" y="3435"/>
                </a:cubicBezTo>
                <a:cubicBezTo>
                  <a:pt x="18979" y="2673"/>
                  <a:pt x="19051" y="2042"/>
                  <a:pt x="19539" y="1661"/>
                </a:cubicBezTo>
                <a:cubicBezTo>
                  <a:pt x="19763" y="1491"/>
                  <a:pt x="20041" y="1426"/>
                  <a:pt x="20334" y="1426"/>
                </a:cubicBezTo>
                <a:cubicBezTo>
                  <a:pt x="20756" y="1426"/>
                  <a:pt x="21209" y="1561"/>
                  <a:pt x="21575" y="1709"/>
                </a:cubicBezTo>
                <a:cubicBezTo>
                  <a:pt x="21694" y="1757"/>
                  <a:pt x="21813" y="1816"/>
                  <a:pt x="21932" y="1864"/>
                </a:cubicBezTo>
                <a:cubicBezTo>
                  <a:pt x="22524" y="2119"/>
                  <a:pt x="23125" y="2374"/>
                  <a:pt x="23757" y="2374"/>
                </a:cubicBezTo>
                <a:cubicBezTo>
                  <a:pt x="23862" y="2374"/>
                  <a:pt x="23968" y="2367"/>
                  <a:pt x="24075" y="2352"/>
                </a:cubicBezTo>
                <a:cubicBezTo>
                  <a:pt x="24659" y="2281"/>
                  <a:pt x="25206" y="1864"/>
                  <a:pt x="25444" y="1304"/>
                </a:cubicBezTo>
                <a:cubicBezTo>
                  <a:pt x="25623" y="911"/>
                  <a:pt x="25599" y="471"/>
                  <a:pt x="25361" y="137"/>
                </a:cubicBezTo>
                <a:cubicBezTo>
                  <a:pt x="25302" y="48"/>
                  <a:pt x="25205" y="1"/>
                  <a:pt x="251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5" name="Google Shape;1485;p43"/>
          <p:cNvGrpSpPr/>
          <p:nvPr/>
        </p:nvGrpSpPr>
        <p:grpSpPr>
          <a:xfrm>
            <a:off x="389040" y="3310814"/>
            <a:ext cx="1186709" cy="1596745"/>
            <a:chOff x="316993" y="3052393"/>
            <a:chExt cx="1420698" cy="1911582"/>
          </a:xfrm>
        </p:grpSpPr>
        <p:sp>
          <p:nvSpPr>
            <p:cNvPr id="1486" name="Google Shape;1486;p43"/>
            <p:cNvSpPr/>
            <p:nvPr/>
          </p:nvSpPr>
          <p:spPr>
            <a:xfrm>
              <a:off x="471147" y="3531425"/>
              <a:ext cx="79928" cy="77644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544972" y="3833850"/>
              <a:ext cx="79928" cy="77644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611647" y="4088650"/>
              <a:ext cx="79928" cy="77644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671172" y="4338675"/>
              <a:ext cx="79928" cy="77644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737847" y="4583950"/>
              <a:ext cx="79928" cy="77644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3"/>
            <p:cNvGrpSpPr/>
            <p:nvPr/>
          </p:nvGrpSpPr>
          <p:grpSpPr>
            <a:xfrm>
              <a:off x="316993" y="3052393"/>
              <a:ext cx="1420698" cy="1911582"/>
              <a:chOff x="316993" y="3052393"/>
              <a:chExt cx="1420698" cy="1911582"/>
            </a:xfrm>
          </p:grpSpPr>
          <p:sp>
            <p:nvSpPr>
              <p:cNvPr id="1492" name="Google Shape;1492;p43"/>
              <p:cNvSpPr/>
              <p:nvPr/>
            </p:nvSpPr>
            <p:spPr>
              <a:xfrm rot="1669658">
                <a:off x="621880" y="3190381"/>
                <a:ext cx="734796" cy="709700"/>
              </a:xfrm>
              <a:custGeom>
                <a:avLst/>
                <a:gdLst/>
                <a:ahLst/>
                <a:cxnLst/>
                <a:rect l="l" t="t" r="r" b="b"/>
                <a:pathLst>
                  <a:path w="105705" h="84756" extrusionOk="0">
                    <a:moveTo>
                      <a:pt x="68715" y="15969"/>
                    </a:moveTo>
                    <a:lnTo>
                      <a:pt x="68715" y="15969"/>
                    </a:lnTo>
                    <a:cubicBezTo>
                      <a:pt x="67929" y="16831"/>
                      <a:pt x="67118" y="17642"/>
                      <a:pt x="66281" y="18453"/>
                    </a:cubicBezTo>
                    <a:cubicBezTo>
                      <a:pt x="66180" y="18275"/>
                      <a:pt x="66028" y="18123"/>
                      <a:pt x="65850" y="18022"/>
                    </a:cubicBezTo>
                    <a:cubicBezTo>
                      <a:pt x="66813" y="17363"/>
                      <a:pt x="67777" y="16678"/>
                      <a:pt x="68715" y="15969"/>
                    </a:cubicBezTo>
                    <a:close/>
                    <a:moveTo>
                      <a:pt x="56345" y="20557"/>
                    </a:moveTo>
                    <a:lnTo>
                      <a:pt x="56345" y="20557"/>
                    </a:lnTo>
                    <a:cubicBezTo>
                      <a:pt x="55001" y="21418"/>
                      <a:pt x="53633" y="22306"/>
                      <a:pt x="52289" y="23218"/>
                    </a:cubicBezTo>
                    <a:lnTo>
                      <a:pt x="51782" y="23472"/>
                    </a:lnTo>
                    <a:cubicBezTo>
                      <a:pt x="49222" y="24840"/>
                      <a:pt x="46662" y="26260"/>
                      <a:pt x="44153" y="27705"/>
                    </a:cubicBezTo>
                    <a:cubicBezTo>
                      <a:pt x="45268" y="26944"/>
                      <a:pt x="46383" y="26209"/>
                      <a:pt x="47499" y="25499"/>
                    </a:cubicBezTo>
                    <a:cubicBezTo>
                      <a:pt x="50363" y="23674"/>
                      <a:pt x="53354" y="22103"/>
                      <a:pt x="56345" y="20557"/>
                    </a:cubicBezTo>
                    <a:close/>
                    <a:moveTo>
                      <a:pt x="84557" y="21748"/>
                    </a:moveTo>
                    <a:cubicBezTo>
                      <a:pt x="82504" y="23522"/>
                      <a:pt x="80349" y="25170"/>
                      <a:pt x="78169" y="26792"/>
                    </a:cubicBezTo>
                    <a:cubicBezTo>
                      <a:pt x="74418" y="29606"/>
                      <a:pt x="70641" y="32419"/>
                      <a:pt x="66763" y="35106"/>
                    </a:cubicBezTo>
                    <a:cubicBezTo>
                      <a:pt x="70387" y="32571"/>
                      <a:pt x="73962" y="29986"/>
                      <a:pt x="77434" y="27248"/>
                    </a:cubicBezTo>
                    <a:cubicBezTo>
                      <a:pt x="79006" y="26006"/>
                      <a:pt x="80552" y="24714"/>
                      <a:pt x="82073" y="23396"/>
                    </a:cubicBezTo>
                    <a:cubicBezTo>
                      <a:pt x="82884" y="22838"/>
                      <a:pt x="83720" y="22280"/>
                      <a:pt x="84557" y="21748"/>
                    </a:cubicBezTo>
                    <a:close/>
                    <a:moveTo>
                      <a:pt x="70311" y="19974"/>
                    </a:moveTo>
                    <a:lnTo>
                      <a:pt x="70311" y="19974"/>
                    </a:lnTo>
                    <a:cubicBezTo>
                      <a:pt x="64380" y="26361"/>
                      <a:pt x="57587" y="31786"/>
                      <a:pt x="50464" y="36855"/>
                    </a:cubicBezTo>
                    <a:cubicBezTo>
                      <a:pt x="51250" y="36044"/>
                      <a:pt x="52061" y="35233"/>
                      <a:pt x="52847" y="34422"/>
                    </a:cubicBezTo>
                    <a:cubicBezTo>
                      <a:pt x="57916" y="31253"/>
                      <a:pt x="62732" y="27755"/>
                      <a:pt x="66408" y="22863"/>
                    </a:cubicBezTo>
                    <a:cubicBezTo>
                      <a:pt x="66433" y="22813"/>
                      <a:pt x="66459" y="22762"/>
                      <a:pt x="66484" y="22737"/>
                    </a:cubicBezTo>
                    <a:lnTo>
                      <a:pt x="70311" y="19974"/>
                    </a:lnTo>
                    <a:close/>
                    <a:moveTo>
                      <a:pt x="83340" y="18985"/>
                    </a:moveTo>
                    <a:cubicBezTo>
                      <a:pt x="82377" y="19923"/>
                      <a:pt x="81388" y="20810"/>
                      <a:pt x="80374" y="21697"/>
                    </a:cubicBezTo>
                    <a:cubicBezTo>
                      <a:pt x="74519" y="25652"/>
                      <a:pt x="68841" y="29809"/>
                      <a:pt x="63468" y="34447"/>
                    </a:cubicBezTo>
                    <a:lnTo>
                      <a:pt x="63442" y="34473"/>
                    </a:lnTo>
                    <a:cubicBezTo>
                      <a:pt x="61617" y="35740"/>
                      <a:pt x="59792" y="37007"/>
                      <a:pt x="57992" y="38275"/>
                    </a:cubicBezTo>
                    <a:cubicBezTo>
                      <a:pt x="60730" y="35867"/>
                      <a:pt x="63493" y="33459"/>
                      <a:pt x="66256" y="31076"/>
                    </a:cubicBezTo>
                    <a:cubicBezTo>
                      <a:pt x="69779" y="28744"/>
                      <a:pt x="73302" y="26463"/>
                      <a:pt x="76623" y="23826"/>
                    </a:cubicBezTo>
                    <a:cubicBezTo>
                      <a:pt x="77409" y="23218"/>
                      <a:pt x="78144" y="22559"/>
                      <a:pt x="78879" y="21925"/>
                    </a:cubicBezTo>
                    <a:cubicBezTo>
                      <a:pt x="80374" y="20937"/>
                      <a:pt x="81845" y="19948"/>
                      <a:pt x="83340" y="18985"/>
                    </a:cubicBezTo>
                    <a:close/>
                    <a:moveTo>
                      <a:pt x="85343" y="32445"/>
                    </a:moveTo>
                    <a:lnTo>
                      <a:pt x="82808" y="34599"/>
                    </a:lnTo>
                    <a:cubicBezTo>
                      <a:pt x="82377" y="34980"/>
                      <a:pt x="82326" y="35639"/>
                      <a:pt x="82681" y="36069"/>
                    </a:cubicBezTo>
                    <a:cubicBezTo>
                      <a:pt x="81312" y="36881"/>
                      <a:pt x="79918" y="37666"/>
                      <a:pt x="78549" y="38478"/>
                    </a:cubicBezTo>
                    <a:lnTo>
                      <a:pt x="80020" y="37312"/>
                    </a:lnTo>
                    <a:cubicBezTo>
                      <a:pt x="80425" y="36982"/>
                      <a:pt x="80527" y="36374"/>
                      <a:pt x="80222" y="35943"/>
                    </a:cubicBezTo>
                    <a:cubicBezTo>
                      <a:pt x="81414" y="35132"/>
                      <a:pt x="82605" y="34346"/>
                      <a:pt x="83796" y="33535"/>
                    </a:cubicBezTo>
                    <a:cubicBezTo>
                      <a:pt x="84303" y="33154"/>
                      <a:pt x="84810" y="32800"/>
                      <a:pt x="85343" y="32445"/>
                    </a:cubicBezTo>
                    <a:close/>
                    <a:moveTo>
                      <a:pt x="44634" y="39365"/>
                    </a:moveTo>
                    <a:cubicBezTo>
                      <a:pt x="43063" y="40936"/>
                      <a:pt x="41466" y="42508"/>
                      <a:pt x="39894" y="44079"/>
                    </a:cubicBezTo>
                    <a:lnTo>
                      <a:pt x="39894" y="44105"/>
                    </a:lnTo>
                    <a:cubicBezTo>
                      <a:pt x="37613" y="45600"/>
                      <a:pt x="35357" y="47096"/>
                      <a:pt x="33126" y="48566"/>
                    </a:cubicBezTo>
                    <a:cubicBezTo>
                      <a:pt x="33050" y="48465"/>
                      <a:pt x="32949" y="48338"/>
                      <a:pt x="32848" y="48262"/>
                    </a:cubicBezTo>
                    <a:lnTo>
                      <a:pt x="32898" y="48211"/>
                    </a:lnTo>
                    <a:cubicBezTo>
                      <a:pt x="35534" y="46006"/>
                      <a:pt x="38221" y="43851"/>
                      <a:pt x="40933" y="41747"/>
                    </a:cubicBezTo>
                    <a:cubicBezTo>
                      <a:pt x="42150" y="40911"/>
                      <a:pt x="43392" y="40150"/>
                      <a:pt x="44634" y="39365"/>
                    </a:cubicBezTo>
                    <a:close/>
                    <a:moveTo>
                      <a:pt x="35965" y="41139"/>
                    </a:moveTo>
                    <a:lnTo>
                      <a:pt x="35965" y="41139"/>
                    </a:lnTo>
                    <a:cubicBezTo>
                      <a:pt x="35357" y="41773"/>
                      <a:pt x="34749" y="42406"/>
                      <a:pt x="34140" y="43065"/>
                    </a:cubicBezTo>
                    <a:cubicBezTo>
                      <a:pt x="30262" y="45828"/>
                      <a:pt x="26359" y="48515"/>
                      <a:pt x="22354" y="51050"/>
                    </a:cubicBezTo>
                    <a:cubicBezTo>
                      <a:pt x="26511" y="47273"/>
                      <a:pt x="31149" y="44079"/>
                      <a:pt x="35965" y="41139"/>
                    </a:cubicBezTo>
                    <a:close/>
                    <a:moveTo>
                      <a:pt x="65622" y="40353"/>
                    </a:moveTo>
                    <a:lnTo>
                      <a:pt x="65622" y="40353"/>
                    </a:lnTo>
                    <a:cubicBezTo>
                      <a:pt x="62783" y="42989"/>
                      <a:pt x="59944" y="45626"/>
                      <a:pt x="57080" y="48236"/>
                    </a:cubicBezTo>
                    <a:cubicBezTo>
                      <a:pt x="56877" y="48388"/>
                      <a:pt x="56674" y="48541"/>
                      <a:pt x="56472" y="48667"/>
                    </a:cubicBezTo>
                    <a:cubicBezTo>
                      <a:pt x="54216" y="50087"/>
                      <a:pt x="51934" y="51506"/>
                      <a:pt x="49704" y="52926"/>
                    </a:cubicBezTo>
                    <a:cubicBezTo>
                      <a:pt x="52010" y="50594"/>
                      <a:pt x="54418" y="48363"/>
                      <a:pt x="56953" y="46259"/>
                    </a:cubicBezTo>
                    <a:lnTo>
                      <a:pt x="56928" y="46259"/>
                    </a:lnTo>
                    <a:cubicBezTo>
                      <a:pt x="59665" y="44054"/>
                      <a:pt x="62656" y="42229"/>
                      <a:pt x="65622" y="40353"/>
                    </a:cubicBezTo>
                    <a:close/>
                    <a:moveTo>
                      <a:pt x="52086" y="38630"/>
                    </a:moveTo>
                    <a:cubicBezTo>
                      <a:pt x="46763" y="42964"/>
                      <a:pt x="41542" y="47451"/>
                      <a:pt x="36219" y="51886"/>
                    </a:cubicBezTo>
                    <a:cubicBezTo>
                      <a:pt x="35864" y="52191"/>
                      <a:pt x="35484" y="52495"/>
                      <a:pt x="35103" y="52799"/>
                    </a:cubicBezTo>
                    <a:cubicBezTo>
                      <a:pt x="34216" y="53433"/>
                      <a:pt x="33329" y="54092"/>
                      <a:pt x="32442" y="54725"/>
                    </a:cubicBezTo>
                    <a:cubicBezTo>
                      <a:pt x="35332" y="51937"/>
                      <a:pt x="38196" y="49098"/>
                      <a:pt x="41060" y="46285"/>
                    </a:cubicBezTo>
                    <a:lnTo>
                      <a:pt x="41364" y="45955"/>
                    </a:lnTo>
                    <a:cubicBezTo>
                      <a:pt x="44989" y="43572"/>
                      <a:pt x="48563" y="41139"/>
                      <a:pt x="52086" y="38630"/>
                    </a:cubicBezTo>
                    <a:close/>
                    <a:moveTo>
                      <a:pt x="73657" y="44460"/>
                    </a:moveTo>
                    <a:lnTo>
                      <a:pt x="73657" y="44460"/>
                    </a:lnTo>
                    <a:cubicBezTo>
                      <a:pt x="72491" y="45575"/>
                      <a:pt x="71325" y="46716"/>
                      <a:pt x="70185" y="47831"/>
                    </a:cubicBezTo>
                    <a:cubicBezTo>
                      <a:pt x="65850" y="51405"/>
                      <a:pt x="61541" y="54954"/>
                      <a:pt x="57156" y="58426"/>
                    </a:cubicBezTo>
                    <a:cubicBezTo>
                      <a:pt x="57764" y="57742"/>
                      <a:pt x="58373" y="57057"/>
                      <a:pt x="58981" y="56373"/>
                    </a:cubicBezTo>
                    <a:cubicBezTo>
                      <a:pt x="61009" y="54649"/>
                      <a:pt x="63011" y="52900"/>
                      <a:pt x="65039" y="51202"/>
                    </a:cubicBezTo>
                    <a:cubicBezTo>
                      <a:pt x="67827" y="48845"/>
                      <a:pt x="70666" y="46538"/>
                      <a:pt x="73657" y="44460"/>
                    </a:cubicBezTo>
                    <a:close/>
                    <a:moveTo>
                      <a:pt x="49070" y="48160"/>
                    </a:moveTo>
                    <a:lnTo>
                      <a:pt x="49070" y="48160"/>
                    </a:lnTo>
                    <a:cubicBezTo>
                      <a:pt x="45090" y="52115"/>
                      <a:pt x="41060" y="55993"/>
                      <a:pt x="36751" y="59618"/>
                    </a:cubicBezTo>
                    <a:cubicBezTo>
                      <a:pt x="35864" y="60353"/>
                      <a:pt x="34977" y="61062"/>
                      <a:pt x="34064" y="61772"/>
                    </a:cubicBezTo>
                    <a:cubicBezTo>
                      <a:pt x="34520" y="61189"/>
                      <a:pt x="34951" y="60631"/>
                      <a:pt x="35408" y="60048"/>
                    </a:cubicBezTo>
                    <a:cubicBezTo>
                      <a:pt x="36751" y="58325"/>
                      <a:pt x="38221" y="56677"/>
                      <a:pt x="39767" y="55131"/>
                    </a:cubicBezTo>
                    <a:cubicBezTo>
                      <a:pt x="41922" y="53306"/>
                      <a:pt x="44102" y="51532"/>
                      <a:pt x="46333" y="49808"/>
                    </a:cubicBezTo>
                    <a:cubicBezTo>
                      <a:pt x="47093" y="49326"/>
                      <a:pt x="47879" y="48845"/>
                      <a:pt x="48690" y="48363"/>
                    </a:cubicBezTo>
                    <a:lnTo>
                      <a:pt x="49070" y="48160"/>
                    </a:lnTo>
                    <a:close/>
                    <a:moveTo>
                      <a:pt x="21162" y="64865"/>
                    </a:moveTo>
                    <a:lnTo>
                      <a:pt x="21061" y="64915"/>
                    </a:lnTo>
                    <a:lnTo>
                      <a:pt x="21137" y="64865"/>
                    </a:lnTo>
                    <a:close/>
                    <a:moveTo>
                      <a:pt x="36371" y="62938"/>
                    </a:moveTo>
                    <a:lnTo>
                      <a:pt x="36371" y="62938"/>
                    </a:lnTo>
                    <a:cubicBezTo>
                      <a:pt x="35180" y="64079"/>
                      <a:pt x="34014" y="65245"/>
                      <a:pt x="32898" y="66512"/>
                    </a:cubicBezTo>
                    <a:cubicBezTo>
                      <a:pt x="32594" y="66816"/>
                      <a:pt x="32493" y="67247"/>
                      <a:pt x="32619" y="67653"/>
                    </a:cubicBezTo>
                    <a:cubicBezTo>
                      <a:pt x="30769" y="68819"/>
                      <a:pt x="28893" y="69959"/>
                      <a:pt x="26967" y="71024"/>
                    </a:cubicBezTo>
                    <a:lnTo>
                      <a:pt x="29121" y="68210"/>
                    </a:lnTo>
                    <a:cubicBezTo>
                      <a:pt x="31631" y="66563"/>
                      <a:pt x="34039" y="64814"/>
                      <a:pt x="36371" y="62938"/>
                    </a:cubicBezTo>
                    <a:close/>
                    <a:moveTo>
                      <a:pt x="49197" y="63927"/>
                    </a:moveTo>
                    <a:lnTo>
                      <a:pt x="47651" y="65701"/>
                    </a:lnTo>
                    <a:cubicBezTo>
                      <a:pt x="45268" y="67450"/>
                      <a:pt x="42885" y="69148"/>
                      <a:pt x="40452" y="70821"/>
                    </a:cubicBezTo>
                    <a:cubicBezTo>
                      <a:pt x="39083" y="71784"/>
                      <a:pt x="37689" y="72697"/>
                      <a:pt x="36320" y="73610"/>
                    </a:cubicBezTo>
                    <a:cubicBezTo>
                      <a:pt x="38601" y="71734"/>
                      <a:pt x="40781" y="69731"/>
                      <a:pt x="42936" y="67678"/>
                    </a:cubicBezTo>
                    <a:cubicBezTo>
                      <a:pt x="45090" y="66563"/>
                      <a:pt x="47194" y="65295"/>
                      <a:pt x="49197" y="63927"/>
                    </a:cubicBezTo>
                    <a:close/>
                    <a:moveTo>
                      <a:pt x="48386" y="58933"/>
                    </a:moveTo>
                    <a:lnTo>
                      <a:pt x="48386" y="58933"/>
                    </a:lnTo>
                    <a:cubicBezTo>
                      <a:pt x="46485" y="60834"/>
                      <a:pt x="44584" y="62761"/>
                      <a:pt x="42657" y="64636"/>
                    </a:cubicBezTo>
                    <a:lnTo>
                      <a:pt x="40756" y="66183"/>
                    </a:lnTo>
                    <a:cubicBezTo>
                      <a:pt x="40528" y="66335"/>
                      <a:pt x="40401" y="66563"/>
                      <a:pt x="40376" y="66842"/>
                    </a:cubicBezTo>
                    <a:lnTo>
                      <a:pt x="39869" y="67298"/>
                    </a:lnTo>
                    <a:cubicBezTo>
                      <a:pt x="37081" y="69959"/>
                      <a:pt x="34090" y="72444"/>
                      <a:pt x="30946" y="74699"/>
                    </a:cubicBezTo>
                    <a:cubicBezTo>
                      <a:pt x="36041" y="69630"/>
                      <a:pt x="41440" y="64814"/>
                      <a:pt x="46941" y="60124"/>
                    </a:cubicBezTo>
                    <a:cubicBezTo>
                      <a:pt x="47422" y="59719"/>
                      <a:pt x="47904" y="59339"/>
                      <a:pt x="48386" y="58933"/>
                    </a:cubicBezTo>
                    <a:close/>
                    <a:moveTo>
                      <a:pt x="77618" y="1"/>
                    </a:moveTo>
                    <a:cubicBezTo>
                      <a:pt x="77421" y="1"/>
                      <a:pt x="77212" y="62"/>
                      <a:pt x="77003" y="202"/>
                    </a:cubicBezTo>
                    <a:cubicBezTo>
                      <a:pt x="67320" y="6818"/>
                      <a:pt x="57638" y="13434"/>
                      <a:pt x="48234" y="20405"/>
                    </a:cubicBezTo>
                    <a:cubicBezTo>
                      <a:pt x="40629" y="26032"/>
                      <a:pt x="33380" y="32014"/>
                      <a:pt x="26232" y="38173"/>
                    </a:cubicBezTo>
                    <a:lnTo>
                      <a:pt x="24027" y="39846"/>
                    </a:lnTo>
                    <a:cubicBezTo>
                      <a:pt x="22404" y="41012"/>
                      <a:pt x="20757" y="42178"/>
                      <a:pt x="19109" y="43319"/>
                    </a:cubicBezTo>
                    <a:cubicBezTo>
                      <a:pt x="13178" y="47400"/>
                      <a:pt x="7145" y="51303"/>
                      <a:pt x="1087" y="55207"/>
                    </a:cubicBezTo>
                    <a:cubicBezTo>
                      <a:pt x="1" y="55888"/>
                      <a:pt x="668" y="57446"/>
                      <a:pt x="1676" y="57446"/>
                    </a:cubicBezTo>
                    <a:cubicBezTo>
                      <a:pt x="1867" y="57446"/>
                      <a:pt x="2071" y="57390"/>
                      <a:pt x="2278" y="57260"/>
                    </a:cubicBezTo>
                    <a:lnTo>
                      <a:pt x="6410" y="54599"/>
                    </a:lnTo>
                    <a:cubicBezTo>
                      <a:pt x="6611" y="54967"/>
                      <a:pt x="6989" y="55170"/>
                      <a:pt x="7376" y="55170"/>
                    </a:cubicBezTo>
                    <a:cubicBezTo>
                      <a:pt x="7574" y="55170"/>
                      <a:pt x="7775" y="55116"/>
                      <a:pt x="7956" y="55004"/>
                    </a:cubicBezTo>
                    <a:cubicBezTo>
                      <a:pt x="9756" y="54066"/>
                      <a:pt x="11505" y="53027"/>
                      <a:pt x="13178" y="51886"/>
                    </a:cubicBezTo>
                    <a:lnTo>
                      <a:pt x="13178" y="51886"/>
                    </a:lnTo>
                    <a:cubicBezTo>
                      <a:pt x="12874" y="52216"/>
                      <a:pt x="12569" y="52546"/>
                      <a:pt x="12265" y="52875"/>
                    </a:cubicBezTo>
                    <a:cubicBezTo>
                      <a:pt x="11440" y="53759"/>
                      <a:pt x="12199" y="54857"/>
                      <a:pt x="13125" y="54857"/>
                    </a:cubicBezTo>
                    <a:cubicBezTo>
                      <a:pt x="13393" y="54857"/>
                      <a:pt x="13676" y="54765"/>
                      <a:pt x="13938" y="54548"/>
                    </a:cubicBezTo>
                    <a:cubicBezTo>
                      <a:pt x="26460" y="44206"/>
                      <a:pt x="39514" y="34523"/>
                      <a:pt x="53050" y="25525"/>
                    </a:cubicBezTo>
                    <a:cubicBezTo>
                      <a:pt x="54875" y="24562"/>
                      <a:pt x="56674" y="23573"/>
                      <a:pt x="58449" y="22559"/>
                    </a:cubicBezTo>
                    <a:lnTo>
                      <a:pt x="58449" y="22559"/>
                    </a:lnTo>
                    <a:cubicBezTo>
                      <a:pt x="53379" y="26209"/>
                      <a:pt x="48360" y="29961"/>
                      <a:pt x="43595" y="34042"/>
                    </a:cubicBezTo>
                    <a:cubicBezTo>
                      <a:pt x="37765" y="37362"/>
                      <a:pt x="31910" y="40632"/>
                      <a:pt x="26612" y="44510"/>
                    </a:cubicBezTo>
                    <a:cubicBezTo>
                      <a:pt x="22227" y="47729"/>
                      <a:pt x="18171" y="51329"/>
                      <a:pt x="14800" y="55587"/>
                    </a:cubicBezTo>
                    <a:cubicBezTo>
                      <a:pt x="14128" y="56427"/>
                      <a:pt x="14691" y="57632"/>
                      <a:pt x="15624" y="57632"/>
                    </a:cubicBezTo>
                    <a:cubicBezTo>
                      <a:pt x="15818" y="57632"/>
                      <a:pt x="16027" y="57580"/>
                      <a:pt x="16245" y="57463"/>
                    </a:cubicBezTo>
                    <a:cubicBezTo>
                      <a:pt x="18830" y="56018"/>
                      <a:pt x="21365" y="54497"/>
                      <a:pt x="23874" y="52900"/>
                    </a:cubicBezTo>
                    <a:lnTo>
                      <a:pt x="23874" y="52900"/>
                    </a:lnTo>
                    <a:cubicBezTo>
                      <a:pt x="20807" y="55663"/>
                      <a:pt x="17816" y="58528"/>
                      <a:pt x="14927" y="61493"/>
                    </a:cubicBezTo>
                    <a:cubicBezTo>
                      <a:pt x="14078" y="62362"/>
                      <a:pt x="14859" y="63462"/>
                      <a:pt x="15797" y="63462"/>
                    </a:cubicBezTo>
                    <a:cubicBezTo>
                      <a:pt x="16063" y="63462"/>
                      <a:pt x="16342" y="63373"/>
                      <a:pt x="16600" y="63166"/>
                    </a:cubicBezTo>
                    <a:cubicBezTo>
                      <a:pt x="16828" y="62989"/>
                      <a:pt x="17056" y="62811"/>
                      <a:pt x="17284" y="62659"/>
                    </a:cubicBezTo>
                    <a:lnTo>
                      <a:pt x="17284" y="62659"/>
                    </a:lnTo>
                    <a:cubicBezTo>
                      <a:pt x="16194" y="63825"/>
                      <a:pt x="15130" y="64991"/>
                      <a:pt x="14090" y="66208"/>
                    </a:cubicBezTo>
                    <a:cubicBezTo>
                      <a:pt x="13533" y="66791"/>
                      <a:pt x="13735" y="67754"/>
                      <a:pt x="14470" y="68109"/>
                    </a:cubicBezTo>
                    <a:lnTo>
                      <a:pt x="12493" y="70035"/>
                    </a:lnTo>
                    <a:cubicBezTo>
                      <a:pt x="11644" y="70821"/>
                      <a:pt x="12396" y="72034"/>
                      <a:pt x="13348" y="72034"/>
                    </a:cubicBezTo>
                    <a:cubicBezTo>
                      <a:pt x="13532" y="72034"/>
                      <a:pt x="13724" y="71989"/>
                      <a:pt x="13913" y="71886"/>
                    </a:cubicBezTo>
                    <a:cubicBezTo>
                      <a:pt x="18273" y="69529"/>
                      <a:pt x="22480" y="66918"/>
                      <a:pt x="26536" y="64079"/>
                    </a:cubicBezTo>
                    <a:lnTo>
                      <a:pt x="26536" y="64079"/>
                    </a:lnTo>
                    <a:cubicBezTo>
                      <a:pt x="24610" y="66081"/>
                      <a:pt x="22708" y="68134"/>
                      <a:pt x="20883" y="70238"/>
                    </a:cubicBezTo>
                    <a:cubicBezTo>
                      <a:pt x="20104" y="71060"/>
                      <a:pt x="20778" y="72249"/>
                      <a:pt x="21711" y="72249"/>
                    </a:cubicBezTo>
                    <a:cubicBezTo>
                      <a:pt x="21901" y="72249"/>
                      <a:pt x="22102" y="72200"/>
                      <a:pt x="22303" y="72089"/>
                    </a:cubicBezTo>
                    <a:cubicBezTo>
                      <a:pt x="22785" y="71861"/>
                      <a:pt x="23266" y="71607"/>
                      <a:pt x="23748" y="71354"/>
                    </a:cubicBezTo>
                    <a:lnTo>
                      <a:pt x="23748" y="71354"/>
                    </a:lnTo>
                    <a:cubicBezTo>
                      <a:pt x="23089" y="72215"/>
                      <a:pt x="22430" y="73077"/>
                      <a:pt x="21771" y="73939"/>
                    </a:cubicBezTo>
                    <a:cubicBezTo>
                      <a:pt x="21116" y="74805"/>
                      <a:pt x="22028" y="75672"/>
                      <a:pt x="22893" y="75672"/>
                    </a:cubicBezTo>
                    <a:cubicBezTo>
                      <a:pt x="23066" y="75672"/>
                      <a:pt x="23237" y="75637"/>
                      <a:pt x="23393" y="75561"/>
                    </a:cubicBezTo>
                    <a:cubicBezTo>
                      <a:pt x="25471" y="74547"/>
                      <a:pt x="27499" y="73483"/>
                      <a:pt x="29476" y="72342"/>
                    </a:cubicBezTo>
                    <a:lnTo>
                      <a:pt x="29476" y="72342"/>
                    </a:lnTo>
                    <a:cubicBezTo>
                      <a:pt x="28006" y="73939"/>
                      <a:pt x="26561" y="75587"/>
                      <a:pt x="25167" y="77260"/>
                    </a:cubicBezTo>
                    <a:cubicBezTo>
                      <a:pt x="24508" y="77944"/>
                      <a:pt x="23874" y="78628"/>
                      <a:pt x="23241" y="79338"/>
                    </a:cubicBezTo>
                    <a:cubicBezTo>
                      <a:pt x="23089" y="79516"/>
                      <a:pt x="22962" y="79718"/>
                      <a:pt x="22937" y="79972"/>
                    </a:cubicBezTo>
                    <a:cubicBezTo>
                      <a:pt x="22125" y="80986"/>
                      <a:pt x="21314" y="82000"/>
                      <a:pt x="20529" y="83014"/>
                    </a:cubicBezTo>
                    <a:cubicBezTo>
                      <a:pt x="19877" y="83876"/>
                      <a:pt x="20777" y="84755"/>
                      <a:pt x="21638" y="84755"/>
                    </a:cubicBezTo>
                    <a:cubicBezTo>
                      <a:pt x="21816" y="84755"/>
                      <a:pt x="21991" y="84718"/>
                      <a:pt x="22151" y="84636"/>
                    </a:cubicBezTo>
                    <a:cubicBezTo>
                      <a:pt x="31656" y="79744"/>
                      <a:pt x="40528" y="73914"/>
                      <a:pt x="49070" y="67577"/>
                    </a:cubicBezTo>
                    <a:lnTo>
                      <a:pt x="49095" y="67577"/>
                    </a:lnTo>
                    <a:cubicBezTo>
                      <a:pt x="56979" y="63546"/>
                      <a:pt x="63569" y="57564"/>
                      <a:pt x="69881" y="51456"/>
                    </a:cubicBezTo>
                    <a:cubicBezTo>
                      <a:pt x="70590" y="50746"/>
                      <a:pt x="71325" y="50036"/>
                      <a:pt x="72035" y="49352"/>
                    </a:cubicBezTo>
                    <a:cubicBezTo>
                      <a:pt x="76800" y="45397"/>
                      <a:pt x="81540" y="41418"/>
                      <a:pt x="86331" y="37565"/>
                    </a:cubicBezTo>
                    <a:cubicBezTo>
                      <a:pt x="87979" y="36222"/>
                      <a:pt x="89626" y="34903"/>
                      <a:pt x="91274" y="33585"/>
                    </a:cubicBezTo>
                    <a:cubicBezTo>
                      <a:pt x="93454" y="32115"/>
                      <a:pt x="95532" y="30518"/>
                      <a:pt x="97484" y="28744"/>
                    </a:cubicBezTo>
                    <a:cubicBezTo>
                      <a:pt x="99867" y="26944"/>
                      <a:pt x="102250" y="25170"/>
                      <a:pt x="104683" y="23446"/>
                    </a:cubicBezTo>
                    <a:cubicBezTo>
                      <a:pt x="105705" y="22723"/>
                      <a:pt x="105100" y="21212"/>
                      <a:pt x="104099" y="21212"/>
                    </a:cubicBezTo>
                    <a:cubicBezTo>
                      <a:pt x="103908" y="21212"/>
                      <a:pt x="103703" y="21267"/>
                      <a:pt x="103492" y="21393"/>
                    </a:cubicBezTo>
                    <a:cubicBezTo>
                      <a:pt x="102376" y="22052"/>
                      <a:pt x="101286" y="22737"/>
                      <a:pt x="100196" y="23421"/>
                    </a:cubicBezTo>
                    <a:cubicBezTo>
                      <a:pt x="100085" y="23384"/>
                      <a:pt x="99974" y="23360"/>
                      <a:pt x="99852" y="23360"/>
                    </a:cubicBezTo>
                    <a:cubicBezTo>
                      <a:pt x="99808" y="23360"/>
                      <a:pt x="99762" y="23363"/>
                      <a:pt x="99715" y="23370"/>
                    </a:cubicBezTo>
                    <a:cubicBezTo>
                      <a:pt x="100019" y="23117"/>
                      <a:pt x="100298" y="22889"/>
                      <a:pt x="100577" y="22635"/>
                    </a:cubicBezTo>
                    <a:cubicBezTo>
                      <a:pt x="101478" y="21822"/>
                      <a:pt x="100644" y="20646"/>
                      <a:pt x="99696" y="20646"/>
                    </a:cubicBezTo>
                    <a:cubicBezTo>
                      <a:pt x="99551" y="20646"/>
                      <a:pt x="99403" y="20674"/>
                      <a:pt x="99259" y="20734"/>
                    </a:cubicBezTo>
                    <a:cubicBezTo>
                      <a:pt x="99639" y="20329"/>
                      <a:pt x="100019" y="19923"/>
                      <a:pt x="100399" y="19492"/>
                    </a:cubicBezTo>
                    <a:cubicBezTo>
                      <a:pt x="101125" y="18724"/>
                      <a:pt x="100476" y="17431"/>
                      <a:pt x="99591" y="17431"/>
                    </a:cubicBezTo>
                    <a:cubicBezTo>
                      <a:pt x="99395" y="17431"/>
                      <a:pt x="99187" y="17494"/>
                      <a:pt x="98980" y="17642"/>
                    </a:cubicBezTo>
                    <a:cubicBezTo>
                      <a:pt x="94696" y="20607"/>
                      <a:pt x="90463" y="23649"/>
                      <a:pt x="86280" y="26741"/>
                    </a:cubicBezTo>
                    <a:cubicBezTo>
                      <a:pt x="89576" y="23497"/>
                      <a:pt x="93023" y="20354"/>
                      <a:pt x="96825" y="17667"/>
                    </a:cubicBezTo>
                    <a:cubicBezTo>
                      <a:pt x="97862" y="16948"/>
                      <a:pt x="97238" y="15416"/>
                      <a:pt x="96252" y="15416"/>
                    </a:cubicBezTo>
                    <a:cubicBezTo>
                      <a:pt x="96057" y="15416"/>
                      <a:pt x="95847" y="15476"/>
                      <a:pt x="95634" y="15614"/>
                    </a:cubicBezTo>
                    <a:cubicBezTo>
                      <a:pt x="94341" y="16450"/>
                      <a:pt x="93074" y="17312"/>
                      <a:pt x="91832" y="18199"/>
                    </a:cubicBezTo>
                    <a:cubicBezTo>
                      <a:pt x="91680" y="18149"/>
                      <a:pt x="91553" y="18123"/>
                      <a:pt x="91426" y="18098"/>
                    </a:cubicBezTo>
                    <a:cubicBezTo>
                      <a:pt x="91933" y="17490"/>
                      <a:pt x="92415" y="16831"/>
                      <a:pt x="92871" y="16197"/>
                    </a:cubicBezTo>
                    <a:cubicBezTo>
                      <a:pt x="93448" y="15393"/>
                      <a:pt x="92650" y="14404"/>
                      <a:pt x="91814" y="14404"/>
                    </a:cubicBezTo>
                    <a:cubicBezTo>
                      <a:pt x="91622" y="14404"/>
                      <a:pt x="91428" y="14456"/>
                      <a:pt x="91249" y="14575"/>
                    </a:cubicBezTo>
                    <a:lnTo>
                      <a:pt x="90108" y="15310"/>
                    </a:lnTo>
                    <a:cubicBezTo>
                      <a:pt x="90539" y="14803"/>
                      <a:pt x="90970" y="14296"/>
                      <a:pt x="91375" y="13763"/>
                    </a:cubicBezTo>
                    <a:cubicBezTo>
                      <a:pt x="91857" y="13155"/>
                      <a:pt x="91705" y="12268"/>
                      <a:pt x="91071" y="11837"/>
                    </a:cubicBezTo>
                    <a:cubicBezTo>
                      <a:pt x="91091" y="11122"/>
                      <a:pt x="90488" y="10594"/>
                      <a:pt x="89836" y="10594"/>
                    </a:cubicBezTo>
                    <a:cubicBezTo>
                      <a:pt x="89656" y="10594"/>
                      <a:pt x="89472" y="10634"/>
                      <a:pt x="89297" y="10722"/>
                    </a:cubicBezTo>
                    <a:cubicBezTo>
                      <a:pt x="87244" y="11736"/>
                      <a:pt x="85343" y="13003"/>
                      <a:pt x="83619" y="14499"/>
                    </a:cubicBezTo>
                    <a:cubicBezTo>
                      <a:pt x="78195" y="18250"/>
                      <a:pt x="72998" y="22356"/>
                      <a:pt x="67954" y="26589"/>
                    </a:cubicBezTo>
                    <a:cubicBezTo>
                      <a:pt x="66332" y="27730"/>
                      <a:pt x="64760" y="28871"/>
                      <a:pt x="63163" y="30037"/>
                    </a:cubicBezTo>
                    <a:cubicBezTo>
                      <a:pt x="64329" y="29048"/>
                      <a:pt x="65470" y="28034"/>
                      <a:pt x="66611" y="27020"/>
                    </a:cubicBezTo>
                    <a:cubicBezTo>
                      <a:pt x="70869" y="23117"/>
                      <a:pt x="74747" y="18833"/>
                      <a:pt x="78195" y="14194"/>
                    </a:cubicBezTo>
                    <a:cubicBezTo>
                      <a:pt x="78773" y="13430"/>
                      <a:pt x="77954" y="12397"/>
                      <a:pt x="77124" y="12397"/>
                    </a:cubicBezTo>
                    <a:cubicBezTo>
                      <a:pt x="76935" y="12397"/>
                      <a:pt x="76746" y="12450"/>
                      <a:pt x="76572" y="12572"/>
                    </a:cubicBezTo>
                    <a:lnTo>
                      <a:pt x="71756" y="16045"/>
                    </a:lnTo>
                    <a:cubicBezTo>
                      <a:pt x="72948" y="14625"/>
                      <a:pt x="74063" y="13130"/>
                      <a:pt x="75102" y="11584"/>
                    </a:cubicBezTo>
                    <a:cubicBezTo>
                      <a:pt x="75356" y="11178"/>
                      <a:pt x="75330" y="10620"/>
                      <a:pt x="75001" y="10265"/>
                    </a:cubicBezTo>
                    <a:cubicBezTo>
                      <a:pt x="75711" y="9480"/>
                      <a:pt x="76395" y="8694"/>
                      <a:pt x="77054" y="7857"/>
                    </a:cubicBezTo>
                    <a:cubicBezTo>
                      <a:pt x="77675" y="7071"/>
                      <a:pt x="77130" y="5762"/>
                      <a:pt x="76247" y="5762"/>
                    </a:cubicBezTo>
                    <a:cubicBezTo>
                      <a:pt x="76049" y="5762"/>
                      <a:pt x="75833" y="5828"/>
                      <a:pt x="75609" y="5982"/>
                    </a:cubicBezTo>
                    <a:cubicBezTo>
                      <a:pt x="71224" y="8973"/>
                      <a:pt x="66813" y="11989"/>
                      <a:pt x="62226" y="14651"/>
                    </a:cubicBezTo>
                    <a:cubicBezTo>
                      <a:pt x="61947" y="14803"/>
                      <a:pt x="61693" y="14955"/>
                      <a:pt x="61440" y="15107"/>
                    </a:cubicBezTo>
                    <a:cubicBezTo>
                      <a:pt x="62073" y="14701"/>
                      <a:pt x="62732" y="14270"/>
                      <a:pt x="63366" y="13865"/>
                    </a:cubicBezTo>
                    <a:cubicBezTo>
                      <a:pt x="68765" y="10418"/>
                      <a:pt x="74012" y="6691"/>
                      <a:pt x="78448" y="2053"/>
                    </a:cubicBezTo>
                    <a:cubicBezTo>
                      <a:pt x="79176" y="1283"/>
                      <a:pt x="78521" y="1"/>
                      <a:pt x="776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3" name="Google Shape;1493;p43"/>
              <p:cNvGrpSpPr/>
              <p:nvPr/>
            </p:nvGrpSpPr>
            <p:grpSpPr>
              <a:xfrm>
                <a:off x="316993" y="3093087"/>
                <a:ext cx="1420698" cy="1870889"/>
                <a:chOff x="316993" y="3093087"/>
                <a:chExt cx="1420698" cy="1870889"/>
              </a:xfrm>
            </p:grpSpPr>
            <p:sp>
              <p:nvSpPr>
                <p:cNvPr id="1494" name="Google Shape;1494;p43"/>
                <p:cNvSpPr/>
                <p:nvPr/>
              </p:nvSpPr>
              <p:spPr>
                <a:xfrm rot="1669658">
                  <a:off x="617680" y="3295070"/>
                  <a:ext cx="734796" cy="7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05" h="84756" extrusionOk="0">
                      <a:moveTo>
                        <a:pt x="68715" y="15969"/>
                      </a:moveTo>
                      <a:lnTo>
                        <a:pt x="68715" y="15969"/>
                      </a:lnTo>
                      <a:cubicBezTo>
                        <a:pt x="67929" y="16831"/>
                        <a:pt x="67118" y="17642"/>
                        <a:pt x="66281" y="18453"/>
                      </a:cubicBezTo>
                      <a:cubicBezTo>
                        <a:pt x="66180" y="18275"/>
                        <a:pt x="66028" y="18123"/>
                        <a:pt x="65850" y="18022"/>
                      </a:cubicBezTo>
                      <a:cubicBezTo>
                        <a:pt x="66813" y="17363"/>
                        <a:pt x="67777" y="16678"/>
                        <a:pt x="68715" y="15969"/>
                      </a:cubicBezTo>
                      <a:close/>
                      <a:moveTo>
                        <a:pt x="56345" y="20557"/>
                      </a:moveTo>
                      <a:lnTo>
                        <a:pt x="56345" y="20557"/>
                      </a:lnTo>
                      <a:cubicBezTo>
                        <a:pt x="55001" y="21418"/>
                        <a:pt x="53633" y="22306"/>
                        <a:pt x="52289" y="23218"/>
                      </a:cubicBezTo>
                      <a:lnTo>
                        <a:pt x="51782" y="23472"/>
                      </a:lnTo>
                      <a:cubicBezTo>
                        <a:pt x="49222" y="24840"/>
                        <a:pt x="46662" y="26260"/>
                        <a:pt x="44153" y="27705"/>
                      </a:cubicBezTo>
                      <a:cubicBezTo>
                        <a:pt x="45268" y="26944"/>
                        <a:pt x="46383" y="26209"/>
                        <a:pt x="47499" y="25499"/>
                      </a:cubicBezTo>
                      <a:cubicBezTo>
                        <a:pt x="50363" y="23674"/>
                        <a:pt x="53354" y="22103"/>
                        <a:pt x="56345" y="20557"/>
                      </a:cubicBezTo>
                      <a:close/>
                      <a:moveTo>
                        <a:pt x="84557" y="21748"/>
                      </a:moveTo>
                      <a:cubicBezTo>
                        <a:pt x="82504" y="23522"/>
                        <a:pt x="80349" y="25170"/>
                        <a:pt x="78169" y="26792"/>
                      </a:cubicBezTo>
                      <a:cubicBezTo>
                        <a:pt x="74418" y="29606"/>
                        <a:pt x="70641" y="32419"/>
                        <a:pt x="66763" y="35106"/>
                      </a:cubicBezTo>
                      <a:cubicBezTo>
                        <a:pt x="70387" y="32571"/>
                        <a:pt x="73962" y="29986"/>
                        <a:pt x="77434" y="27248"/>
                      </a:cubicBezTo>
                      <a:cubicBezTo>
                        <a:pt x="79006" y="26006"/>
                        <a:pt x="80552" y="24714"/>
                        <a:pt x="82073" y="23396"/>
                      </a:cubicBezTo>
                      <a:cubicBezTo>
                        <a:pt x="82884" y="22838"/>
                        <a:pt x="83720" y="22280"/>
                        <a:pt x="84557" y="21748"/>
                      </a:cubicBezTo>
                      <a:close/>
                      <a:moveTo>
                        <a:pt x="70311" y="19974"/>
                      </a:moveTo>
                      <a:lnTo>
                        <a:pt x="70311" y="19974"/>
                      </a:lnTo>
                      <a:cubicBezTo>
                        <a:pt x="64380" y="26361"/>
                        <a:pt x="57587" y="31786"/>
                        <a:pt x="50464" y="36855"/>
                      </a:cubicBezTo>
                      <a:cubicBezTo>
                        <a:pt x="51250" y="36044"/>
                        <a:pt x="52061" y="35233"/>
                        <a:pt x="52847" y="34422"/>
                      </a:cubicBezTo>
                      <a:cubicBezTo>
                        <a:pt x="57916" y="31253"/>
                        <a:pt x="62732" y="27755"/>
                        <a:pt x="66408" y="22863"/>
                      </a:cubicBezTo>
                      <a:cubicBezTo>
                        <a:pt x="66433" y="22813"/>
                        <a:pt x="66459" y="22762"/>
                        <a:pt x="66484" y="22737"/>
                      </a:cubicBezTo>
                      <a:lnTo>
                        <a:pt x="70311" y="19974"/>
                      </a:lnTo>
                      <a:close/>
                      <a:moveTo>
                        <a:pt x="83340" y="18985"/>
                      </a:moveTo>
                      <a:cubicBezTo>
                        <a:pt x="82377" y="19923"/>
                        <a:pt x="81388" y="20810"/>
                        <a:pt x="80374" y="21697"/>
                      </a:cubicBezTo>
                      <a:cubicBezTo>
                        <a:pt x="74519" y="25652"/>
                        <a:pt x="68841" y="29809"/>
                        <a:pt x="63468" y="34447"/>
                      </a:cubicBezTo>
                      <a:lnTo>
                        <a:pt x="63442" y="34473"/>
                      </a:lnTo>
                      <a:cubicBezTo>
                        <a:pt x="61617" y="35740"/>
                        <a:pt x="59792" y="37007"/>
                        <a:pt x="57992" y="38275"/>
                      </a:cubicBezTo>
                      <a:cubicBezTo>
                        <a:pt x="60730" y="35867"/>
                        <a:pt x="63493" y="33459"/>
                        <a:pt x="66256" y="31076"/>
                      </a:cubicBezTo>
                      <a:cubicBezTo>
                        <a:pt x="69779" y="28744"/>
                        <a:pt x="73302" y="26463"/>
                        <a:pt x="76623" y="23826"/>
                      </a:cubicBezTo>
                      <a:cubicBezTo>
                        <a:pt x="77409" y="23218"/>
                        <a:pt x="78144" y="22559"/>
                        <a:pt x="78879" y="21925"/>
                      </a:cubicBezTo>
                      <a:cubicBezTo>
                        <a:pt x="80374" y="20937"/>
                        <a:pt x="81845" y="19948"/>
                        <a:pt x="83340" y="18985"/>
                      </a:cubicBezTo>
                      <a:close/>
                      <a:moveTo>
                        <a:pt x="85343" y="32445"/>
                      </a:moveTo>
                      <a:lnTo>
                        <a:pt x="82808" y="34599"/>
                      </a:lnTo>
                      <a:cubicBezTo>
                        <a:pt x="82377" y="34980"/>
                        <a:pt x="82326" y="35639"/>
                        <a:pt x="82681" y="36069"/>
                      </a:cubicBezTo>
                      <a:cubicBezTo>
                        <a:pt x="81312" y="36881"/>
                        <a:pt x="79918" y="37666"/>
                        <a:pt x="78549" y="38478"/>
                      </a:cubicBezTo>
                      <a:lnTo>
                        <a:pt x="80020" y="37312"/>
                      </a:lnTo>
                      <a:cubicBezTo>
                        <a:pt x="80425" y="36982"/>
                        <a:pt x="80527" y="36374"/>
                        <a:pt x="80222" y="35943"/>
                      </a:cubicBezTo>
                      <a:cubicBezTo>
                        <a:pt x="81414" y="35132"/>
                        <a:pt x="82605" y="34346"/>
                        <a:pt x="83796" y="33535"/>
                      </a:cubicBezTo>
                      <a:cubicBezTo>
                        <a:pt x="84303" y="33154"/>
                        <a:pt x="84810" y="32800"/>
                        <a:pt x="85343" y="32445"/>
                      </a:cubicBezTo>
                      <a:close/>
                      <a:moveTo>
                        <a:pt x="44634" y="39365"/>
                      </a:moveTo>
                      <a:cubicBezTo>
                        <a:pt x="43063" y="40936"/>
                        <a:pt x="41466" y="42508"/>
                        <a:pt x="39894" y="44079"/>
                      </a:cubicBezTo>
                      <a:lnTo>
                        <a:pt x="39894" y="44105"/>
                      </a:lnTo>
                      <a:cubicBezTo>
                        <a:pt x="37613" y="45600"/>
                        <a:pt x="35357" y="47096"/>
                        <a:pt x="33126" y="48566"/>
                      </a:cubicBezTo>
                      <a:cubicBezTo>
                        <a:pt x="33050" y="48465"/>
                        <a:pt x="32949" y="48338"/>
                        <a:pt x="32848" y="48262"/>
                      </a:cubicBezTo>
                      <a:lnTo>
                        <a:pt x="32898" y="48211"/>
                      </a:lnTo>
                      <a:cubicBezTo>
                        <a:pt x="35534" y="46006"/>
                        <a:pt x="38221" y="43851"/>
                        <a:pt x="40933" y="41747"/>
                      </a:cubicBezTo>
                      <a:cubicBezTo>
                        <a:pt x="42150" y="40911"/>
                        <a:pt x="43392" y="40150"/>
                        <a:pt x="44634" y="39365"/>
                      </a:cubicBezTo>
                      <a:close/>
                      <a:moveTo>
                        <a:pt x="35965" y="41139"/>
                      </a:moveTo>
                      <a:lnTo>
                        <a:pt x="35965" y="41139"/>
                      </a:lnTo>
                      <a:cubicBezTo>
                        <a:pt x="35357" y="41773"/>
                        <a:pt x="34749" y="42406"/>
                        <a:pt x="34140" y="43065"/>
                      </a:cubicBezTo>
                      <a:cubicBezTo>
                        <a:pt x="30262" y="45828"/>
                        <a:pt x="26359" y="48515"/>
                        <a:pt x="22354" y="51050"/>
                      </a:cubicBezTo>
                      <a:cubicBezTo>
                        <a:pt x="26511" y="47273"/>
                        <a:pt x="31149" y="44079"/>
                        <a:pt x="35965" y="41139"/>
                      </a:cubicBezTo>
                      <a:close/>
                      <a:moveTo>
                        <a:pt x="65622" y="40353"/>
                      </a:moveTo>
                      <a:lnTo>
                        <a:pt x="65622" y="40353"/>
                      </a:lnTo>
                      <a:cubicBezTo>
                        <a:pt x="62783" y="42989"/>
                        <a:pt x="59944" y="45626"/>
                        <a:pt x="57080" y="48236"/>
                      </a:cubicBezTo>
                      <a:cubicBezTo>
                        <a:pt x="56877" y="48388"/>
                        <a:pt x="56674" y="48541"/>
                        <a:pt x="56472" y="48667"/>
                      </a:cubicBezTo>
                      <a:cubicBezTo>
                        <a:pt x="54216" y="50087"/>
                        <a:pt x="51934" y="51506"/>
                        <a:pt x="49704" y="52926"/>
                      </a:cubicBezTo>
                      <a:cubicBezTo>
                        <a:pt x="52010" y="50594"/>
                        <a:pt x="54418" y="48363"/>
                        <a:pt x="56953" y="46259"/>
                      </a:cubicBezTo>
                      <a:lnTo>
                        <a:pt x="56928" y="46259"/>
                      </a:lnTo>
                      <a:cubicBezTo>
                        <a:pt x="59665" y="44054"/>
                        <a:pt x="62656" y="42229"/>
                        <a:pt x="65622" y="40353"/>
                      </a:cubicBezTo>
                      <a:close/>
                      <a:moveTo>
                        <a:pt x="52086" y="38630"/>
                      </a:moveTo>
                      <a:cubicBezTo>
                        <a:pt x="46763" y="42964"/>
                        <a:pt x="41542" y="47451"/>
                        <a:pt x="36219" y="51886"/>
                      </a:cubicBezTo>
                      <a:cubicBezTo>
                        <a:pt x="35864" y="52191"/>
                        <a:pt x="35484" y="52495"/>
                        <a:pt x="35103" y="52799"/>
                      </a:cubicBezTo>
                      <a:cubicBezTo>
                        <a:pt x="34216" y="53433"/>
                        <a:pt x="33329" y="54092"/>
                        <a:pt x="32442" y="54725"/>
                      </a:cubicBezTo>
                      <a:cubicBezTo>
                        <a:pt x="35332" y="51937"/>
                        <a:pt x="38196" y="49098"/>
                        <a:pt x="41060" y="46285"/>
                      </a:cubicBezTo>
                      <a:lnTo>
                        <a:pt x="41364" y="45955"/>
                      </a:lnTo>
                      <a:cubicBezTo>
                        <a:pt x="44989" y="43572"/>
                        <a:pt x="48563" y="41139"/>
                        <a:pt x="52086" y="38630"/>
                      </a:cubicBezTo>
                      <a:close/>
                      <a:moveTo>
                        <a:pt x="73657" y="44460"/>
                      </a:moveTo>
                      <a:lnTo>
                        <a:pt x="73657" y="44460"/>
                      </a:lnTo>
                      <a:cubicBezTo>
                        <a:pt x="72491" y="45575"/>
                        <a:pt x="71325" y="46716"/>
                        <a:pt x="70185" y="47831"/>
                      </a:cubicBezTo>
                      <a:cubicBezTo>
                        <a:pt x="65850" y="51405"/>
                        <a:pt x="61541" y="54954"/>
                        <a:pt x="57156" y="58426"/>
                      </a:cubicBezTo>
                      <a:cubicBezTo>
                        <a:pt x="57764" y="57742"/>
                        <a:pt x="58373" y="57057"/>
                        <a:pt x="58981" y="56373"/>
                      </a:cubicBezTo>
                      <a:cubicBezTo>
                        <a:pt x="61009" y="54649"/>
                        <a:pt x="63011" y="52900"/>
                        <a:pt x="65039" y="51202"/>
                      </a:cubicBezTo>
                      <a:cubicBezTo>
                        <a:pt x="67827" y="48845"/>
                        <a:pt x="70666" y="46538"/>
                        <a:pt x="73657" y="44460"/>
                      </a:cubicBezTo>
                      <a:close/>
                      <a:moveTo>
                        <a:pt x="49070" y="48160"/>
                      </a:moveTo>
                      <a:lnTo>
                        <a:pt x="49070" y="48160"/>
                      </a:lnTo>
                      <a:cubicBezTo>
                        <a:pt x="45090" y="52115"/>
                        <a:pt x="41060" y="55993"/>
                        <a:pt x="36751" y="59618"/>
                      </a:cubicBezTo>
                      <a:cubicBezTo>
                        <a:pt x="35864" y="60353"/>
                        <a:pt x="34977" y="61062"/>
                        <a:pt x="34064" y="61772"/>
                      </a:cubicBezTo>
                      <a:cubicBezTo>
                        <a:pt x="34520" y="61189"/>
                        <a:pt x="34951" y="60631"/>
                        <a:pt x="35408" y="60048"/>
                      </a:cubicBezTo>
                      <a:cubicBezTo>
                        <a:pt x="36751" y="58325"/>
                        <a:pt x="38221" y="56677"/>
                        <a:pt x="39767" y="55131"/>
                      </a:cubicBezTo>
                      <a:cubicBezTo>
                        <a:pt x="41922" y="53306"/>
                        <a:pt x="44102" y="51532"/>
                        <a:pt x="46333" y="49808"/>
                      </a:cubicBezTo>
                      <a:cubicBezTo>
                        <a:pt x="47093" y="49326"/>
                        <a:pt x="47879" y="48845"/>
                        <a:pt x="48690" y="48363"/>
                      </a:cubicBezTo>
                      <a:lnTo>
                        <a:pt x="49070" y="48160"/>
                      </a:lnTo>
                      <a:close/>
                      <a:moveTo>
                        <a:pt x="21162" y="64865"/>
                      </a:moveTo>
                      <a:lnTo>
                        <a:pt x="21061" y="64915"/>
                      </a:lnTo>
                      <a:lnTo>
                        <a:pt x="21137" y="64865"/>
                      </a:lnTo>
                      <a:close/>
                      <a:moveTo>
                        <a:pt x="36371" y="62938"/>
                      </a:moveTo>
                      <a:lnTo>
                        <a:pt x="36371" y="62938"/>
                      </a:lnTo>
                      <a:cubicBezTo>
                        <a:pt x="35180" y="64079"/>
                        <a:pt x="34014" y="65245"/>
                        <a:pt x="32898" y="66512"/>
                      </a:cubicBezTo>
                      <a:cubicBezTo>
                        <a:pt x="32594" y="66816"/>
                        <a:pt x="32493" y="67247"/>
                        <a:pt x="32619" y="67653"/>
                      </a:cubicBezTo>
                      <a:cubicBezTo>
                        <a:pt x="30769" y="68819"/>
                        <a:pt x="28893" y="69959"/>
                        <a:pt x="26967" y="71024"/>
                      </a:cubicBezTo>
                      <a:lnTo>
                        <a:pt x="29121" y="68210"/>
                      </a:lnTo>
                      <a:cubicBezTo>
                        <a:pt x="31631" y="66563"/>
                        <a:pt x="34039" y="64814"/>
                        <a:pt x="36371" y="62938"/>
                      </a:cubicBezTo>
                      <a:close/>
                      <a:moveTo>
                        <a:pt x="49197" y="63927"/>
                      </a:moveTo>
                      <a:lnTo>
                        <a:pt x="47651" y="65701"/>
                      </a:lnTo>
                      <a:cubicBezTo>
                        <a:pt x="45268" y="67450"/>
                        <a:pt x="42885" y="69148"/>
                        <a:pt x="40452" y="70821"/>
                      </a:cubicBezTo>
                      <a:cubicBezTo>
                        <a:pt x="39083" y="71784"/>
                        <a:pt x="37689" y="72697"/>
                        <a:pt x="36320" y="73610"/>
                      </a:cubicBezTo>
                      <a:cubicBezTo>
                        <a:pt x="38601" y="71734"/>
                        <a:pt x="40781" y="69731"/>
                        <a:pt x="42936" y="67678"/>
                      </a:cubicBezTo>
                      <a:cubicBezTo>
                        <a:pt x="45090" y="66563"/>
                        <a:pt x="47194" y="65295"/>
                        <a:pt x="49197" y="63927"/>
                      </a:cubicBezTo>
                      <a:close/>
                      <a:moveTo>
                        <a:pt x="48386" y="58933"/>
                      </a:moveTo>
                      <a:lnTo>
                        <a:pt x="48386" y="58933"/>
                      </a:lnTo>
                      <a:cubicBezTo>
                        <a:pt x="46485" y="60834"/>
                        <a:pt x="44584" y="62761"/>
                        <a:pt x="42657" y="64636"/>
                      </a:cubicBezTo>
                      <a:lnTo>
                        <a:pt x="40756" y="66183"/>
                      </a:lnTo>
                      <a:cubicBezTo>
                        <a:pt x="40528" y="66335"/>
                        <a:pt x="40401" y="66563"/>
                        <a:pt x="40376" y="66842"/>
                      </a:cubicBezTo>
                      <a:lnTo>
                        <a:pt x="39869" y="67298"/>
                      </a:lnTo>
                      <a:cubicBezTo>
                        <a:pt x="37081" y="69959"/>
                        <a:pt x="34090" y="72444"/>
                        <a:pt x="30946" y="74699"/>
                      </a:cubicBezTo>
                      <a:cubicBezTo>
                        <a:pt x="36041" y="69630"/>
                        <a:pt x="41440" y="64814"/>
                        <a:pt x="46941" y="60124"/>
                      </a:cubicBezTo>
                      <a:cubicBezTo>
                        <a:pt x="47422" y="59719"/>
                        <a:pt x="47904" y="59339"/>
                        <a:pt x="48386" y="58933"/>
                      </a:cubicBezTo>
                      <a:close/>
                      <a:moveTo>
                        <a:pt x="77618" y="1"/>
                      </a:moveTo>
                      <a:cubicBezTo>
                        <a:pt x="77421" y="1"/>
                        <a:pt x="77212" y="62"/>
                        <a:pt x="77003" y="202"/>
                      </a:cubicBezTo>
                      <a:cubicBezTo>
                        <a:pt x="67320" y="6818"/>
                        <a:pt x="57638" y="13434"/>
                        <a:pt x="48234" y="20405"/>
                      </a:cubicBezTo>
                      <a:cubicBezTo>
                        <a:pt x="40629" y="26032"/>
                        <a:pt x="33380" y="32014"/>
                        <a:pt x="26232" y="38173"/>
                      </a:cubicBezTo>
                      <a:lnTo>
                        <a:pt x="24027" y="39846"/>
                      </a:lnTo>
                      <a:cubicBezTo>
                        <a:pt x="22404" y="41012"/>
                        <a:pt x="20757" y="42178"/>
                        <a:pt x="19109" y="43319"/>
                      </a:cubicBezTo>
                      <a:cubicBezTo>
                        <a:pt x="13178" y="47400"/>
                        <a:pt x="7145" y="51303"/>
                        <a:pt x="1087" y="55207"/>
                      </a:cubicBezTo>
                      <a:cubicBezTo>
                        <a:pt x="1" y="55888"/>
                        <a:pt x="668" y="57446"/>
                        <a:pt x="1676" y="57446"/>
                      </a:cubicBezTo>
                      <a:cubicBezTo>
                        <a:pt x="1867" y="57446"/>
                        <a:pt x="2071" y="57390"/>
                        <a:pt x="2278" y="57260"/>
                      </a:cubicBezTo>
                      <a:lnTo>
                        <a:pt x="6410" y="54599"/>
                      </a:lnTo>
                      <a:cubicBezTo>
                        <a:pt x="6611" y="54967"/>
                        <a:pt x="6989" y="55170"/>
                        <a:pt x="7376" y="55170"/>
                      </a:cubicBezTo>
                      <a:cubicBezTo>
                        <a:pt x="7574" y="55170"/>
                        <a:pt x="7775" y="55116"/>
                        <a:pt x="7956" y="55004"/>
                      </a:cubicBezTo>
                      <a:cubicBezTo>
                        <a:pt x="9756" y="54066"/>
                        <a:pt x="11505" y="53027"/>
                        <a:pt x="13178" y="51886"/>
                      </a:cubicBezTo>
                      <a:lnTo>
                        <a:pt x="13178" y="51886"/>
                      </a:lnTo>
                      <a:cubicBezTo>
                        <a:pt x="12874" y="52216"/>
                        <a:pt x="12569" y="52546"/>
                        <a:pt x="12265" y="52875"/>
                      </a:cubicBezTo>
                      <a:cubicBezTo>
                        <a:pt x="11440" y="53759"/>
                        <a:pt x="12199" y="54857"/>
                        <a:pt x="13125" y="54857"/>
                      </a:cubicBezTo>
                      <a:cubicBezTo>
                        <a:pt x="13393" y="54857"/>
                        <a:pt x="13676" y="54765"/>
                        <a:pt x="13938" y="54548"/>
                      </a:cubicBezTo>
                      <a:cubicBezTo>
                        <a:pt x="26460" y="44206"/>
                        <a:pt x="39514" y="34523"/>
                        <a:pt x="53050" y="25525"/>
                      </a:cubicBezTo>
                      <a:cubicBezTo>
                        <a:pt x="54875" y="24562"/>
                        <a:pt x="56674" y="23573"/>
                        <a:pt x="58449" y="22559"/>
                      </a:cubicBezTo>
                      <a:lnTo>
                        <a:pt x="58449" y="22559"/>
                      </a:lnTo>
                      <a:cubicBezTo>
                        <a:pt x="53379" y="26209"/>
                        <a:pt x="48360" y="29961"/>
                        <a:pt x="43595" y="34042"/>
                      </a:cubicBezTo>
                      <a:cubicBezTo>
                        <a:pt x="37765" y="37362"/>
                        <a:pt x="31910" y="40632"/>
                        <a:pt x="26612" y="44510"/>
                      </a:cubicBezTo>
                      <a:cubicBezTo>
                        <a:pt x="22227" y="47729"/>
                        <a:pt x="18171" y="51329"/>
                        <a:pt x="14800" y="55587"/>
                      </a:cubicBezTo>
                      <a:cubicBezTo>
                        <a:pt x="14128" y="56427"/>
                        <a:pt x="14691" y="57632"/>
                        <a:pt x="15624" y="57632"/>
                      </a:cubicBezTo>
                      <a:cubicBezTo>
                        <a:pt x="15818" y="57632"/>
                        <a:pt x="16027" y="57580"/>
                        <a:pt x="16245" y="57463"/>
                      </a:cubicBezTo>
                      <a:cubicBezTo>
                        <a:pt x="18830" y="56018"/>
                        <a:pt x="21365" y="54497"/>
                        <a:pt x="23874" y="52900"/>
                      </a:cubicBezTo>
                      <a:lnTo>
                        <a:pt x="23874" y="52900"/>
                      </a:lnTo>
                      <a:cubicBezTo>
                        <a:pt x="20807" y="55663"/>
                        <a:pt x="17816" y="58528"/>
                        <a:pt x="14927" y="61493"/>
                      </a:cubicBezTo>
                      <a:cubicBezTo>
                        <a:pt x="14078" y="62362"/>
                        <a:pt x="14859" y="63462"/>
                        <a:pt x="15797" y="63462"/>
                      </a:cubicBezTo>
                      <a:cubicBezTo>
                        <a:pt x="16063" y="63462"/>
                        <a:pt x="16342" y="63373"/>
                        <a:pt x="16600" y="63166"/>
                      </a:cubicBezTo>
                      <a:cubicBezTo>
                        <a:pt x="16828" y="62989"/>
                        <a:pt x="17056" y="62811"/>
                        <a:pt x="17284" y="62659"/>
                      </a:cubicBezTo>
                      <a:lnTo>
                        <a:pt x="17284" y="62659"/>
                      </a:lnTo>
                      <a:cubicBezTo>
                        <a:pt x="16194" y="63825"/>
                        <a:pt x="15130" y="64991"/>
                        <a:pt x="14090" y="66208"/>
                      </a:cubicBezTo>
                      <a:cubicBezTo>
                        <a:pt x="13533" y="66791"/>
                        <a:pt x="13735" y="67754"/>
                        <a:pt x="14470" y="68109"/>
                      </a:cubicBezTo>
                      <a:lnTo>
                        <a:pt x="12493" y="70035"/>
                      </a:lnTo>
                      <a:cubicBezTo>
                        <a:pt x="11644" y="70821"/>
                        <a:pt x="12396" y="72034"/>
                        <a:pt x="13348" y="72034"/>
                      </a:cubicBezTo>
                      <a:cubicBezTo>
                        <a:pt x="13532" y="72034"/>
                        <a:pt x="13724" y="71989"/>
                        <a:pt x="13913" y="71886"/>
                      </a:cubicBezTo>
                      <a:cubicBezTo>
                        <a:pt x="18273" y="69529"/>
                        <a:pt x="22480" y="66918"/>
                        <a:pt x="26536" y="64079"/>
                      </a:cubicBezTo>
                      <a:lnTo>
                        <a:pt x="26536" y="64079"/>
                      </a:lnTo>
                      <a:cubicBezTo>
                        <a:pt x="24610" y="66081"/>
                        <a:pt x="22708" y="68134"/>
                        <a:pt x="20883" y="70238"/>
                      </a:cubicBezTo>
                      <a:cubicBezTo>
                        <a:pt x="20104" y="71060"/>
                        <a:pt x="20778" y="72249"/>
                        <a:pt x="21711" y="72249"/>
                      </a:cubicBezTo>
                      <a:cubicBezTo>
                        <a:pt x="21901" y="72249"/>
                        <a:pt x="22102" y="72200"/>
                        <a:pt x="22303" y="72089"/>
                      </a:cubicBezTo>
                      <a:cubicBezTo>
                        <a:pt x="22785" y="71861"/>
                        <a:pt x="23266" y="71607"/>
                        <a:pt x="23748" y="71354"/>
                      </a:cubicBezTo>
                      <a:lnTo>
                        <a:pt x="23748" y="71354"/>
                      </a:lnTo>
                      <a:cubicBezTo>
                        <a:pt x="23089" y="72215"/>
                        <a:pt x="22430" y="73077"/>
                        <a:pt x="21771" y="73939"/>
                      </a:cubicBezTo>
                      <a:cubicBezTo>
                        <a:pt x="21116" y="74805"/>
                        <a:pt x="22028" y="75672"/>
                        <a:pt x="22893" y="75672"/>
                      </a:cubicBezTo>
                      <a:cubicBezTo>
                        <a:pt x="23066" y="75672"/>
                        <a:pt x="23237" y="75637"/>
                        <a:pt x="23393" y="75561"/>
                      </a:cubicBezTo>
                      <a:cubicBezTo>
                        <a:pt x="25471" y="74547"/>
                        <a:pt x="27499" y="73483"/>
                        <a:pt x="29476" y="72342"/>
                      </a:cubicBezTo>
                      <a:lnTo>
                        <a:pt x="29476" y="72342"/>
                      </a:lnTo>
                      <a:cubicBezTo>
                        <a:pt x="28006" y="73939"/>
                        <a:pt x="26561" y="75587"/>
                        <a:pt x="25167" y="77260"/>
                      </a:cubicBezTo>
                      <a:cubicBezTo>
                        <a:pt x="24508" y="77944"/>
                        <a:pt x="23874" y="78628"/>
                        <a:pt x="23241" y="79338"/>
                      </a:cubicBezTo>
                      <a:cubicBezTo>
                        <a:pt x="23089" y="79516"/>
                        <a:pt x="22962" y="79718"/>
                        <a:pt x="22937" y="79972"/>
                      </a:cubicBezTo>
                      <a:cubicBezTo>
                        <a:pt x="22125" y="80986"/>
                        <a:pt x="21314" y="82000"/>
                        <a:pt x="20529" y="83014"/>
                      </a:cubicBezTo>
                      <a:cubicBezTo>
                        <a:pt x="19877" y="83876"/>
                        <a:pt x="20777" y="84755"/>
                        <a:pt x="21638" y="84755"/>
                      </a:cubicBezTo>
                      <a:cubicBezTo>
                        <a:pt x="21816" y="84755"/>
                        <a:pt x="21991" y="84718"/>
                        <a:pt x="22151" y="84636"/>
                      </a:cubicBezTo>
                      <a:cubicBezTo>
                        <a:pt x="31656" y="79744"/>
                        <a:pt x="40528" y="73914"/>
                        <a:pt x="49070" y="67577"/>
                      </a:cubicBezTo>
                      <a:lnTo>
                        <a:pt x="49095" y="67577"/>
                      </a:lnTo>
                      <a:cubicBezTo>
                        <a:pt x="56979" y="63546"/>
                        <a:pt x="63569" y="57564"/>
                        <a:pt x="69881" y="51456"/>
                      </a:cubicBezTo>
                      <a:cubicBezTo>
                        <a:pt x="70590" y="50746"/>
                        <a:pt x="71325" y="50036"/>
                        <a:pt x="72035" y="49352"/>
                      </a:cubicBezTo>
                      <a:cubicBezTo>
                        <a:pt x="76800" y="45397"/>
                        <a:pt x="81540" y="41418"/>
                        <a:pt x="86331" y="37565"/>
                      </a:cubicBezTo>
                      <a:cubicBezTo>
                        <a:pt x="87979" y="36222"/>
                        <a:pt x="89626" y="34903"/>
                        <a:pt x="91274" y="33585"/>
                      </a:cubicBezTo>
                      <a:cubicBezTo>
                        <a:pt x="93454" y="32115"/>
                        <a:pt x="95532" y="30518"/>
                        <a:pt x="97484" y="28744"/>
                      </a:cubicBezTo>
                      <a:cubicBezTo>
                        <a:pt x="99867" y="26944"/>
                        <a:pt x="102250" y="25170"/>
                        <a:pt x="104683" y="23446"/>
                      </a:cubicBezTo>
                      <a:cubicBezTo>
                        <a:pt x="105705" y="22723"/>
                        <a:pt x="105100" y="21212"/>
                        <a:pt x="104099" y="21212"/>
                      </a:cubicBezTo>
                      <a:cubicBezTo>
                        <a:pt x="103908" y="21212"/>
                        <a:pt x="103703" y="21267"/>
                        <a:pt x="103492" y="21393"/>
                      </a:cubicBezTo>
                      <a:cubicBezTo>
                        <a:pt x="102376" y="22052"/>
                        <a:pt x="101286" y="22737"/>
                        <a:pt x="100196" y="23421"/>
                      </a:cubicBezTo>
                      <a:cubicBezTo>
                        <a:pt x="100085" y="23384"/>
                        <a:pt x="99974" y="23360"/>
                        <a:pt x="99852" y="23360"/>
                      </a:cubicBezTo>
                      <a:cubicBezTo>
                        <a:pt x="99808" y="23360"/>
                        <a:pt x="99762" y="23363"/>
                        <a:pt x="99715" y="23370"/>
                      </a:cubicBezTo>
                      <a:cubicBezTo>
                        <a:pt x="100019" y="23117"/>
                        <a:pt x="100298" y="22889"/>
                        <a:pt x="100577" y="22635"/>
                      </a:cubicBezTo>
                      <a:cubicBezTo>
                        <a:pt x="101478" y="21822"/>
                        <a:pt x="100644" y="20646"/>
                        <a:pt x="99696" y="20646"/>
                      </a:cubicBezTo>
                      <a:cubicBezTo>
                        <a:pt x="99551" y="20646"/>
                        <a:pt x="99403" y="20674"/>
                        <a:pt x="99259" y="20734"/>
                      </a:cubicBezTo>
                      <a:cubicBezTo>
                        <a:pt x="99639" y="20329"/>
                        <a:pt x="100019" y="19923"/>
                        <a:pt x="100399" y="19492"/>
                      </a:cubicBezTo>
                      <a:cubicBezTo>
                        <a:pt x="101125" y="18724"/>
                        <a:pt x="100476" y="17431"/>
                        <a:pt x="99591" y="17431"/>
                      </a:cubicBezTo>
                      <a:cubicBezTo>
                        <a:pt x="99395" y="17431"/>
                        <a:pt x="99187" y="17494"/>
                        <a:pt x="98980" y="17642"/>
                      </a:cubicBezTo>
                      <a:cubicBezTo>
                        <a:pt x="94696" y="20607"/>
                        <a:pt x="90463" y="23649"/>
                        <a:pt x="86280" y="26741"/>
                      </a:cubicBezTo>
                      <a:cubicBezTo>
                        <a:pt x="89576" y="23497"/>
                        <a:pt x="93023" y="20354"/>
                        <a:pt x="96825" y="17667"/>
                      </a:cubicBezTo>
                      <a:cubicBezTo>
                        <a:pt x="97862" y="16948"/>
                        <a:pt x="97238" y="15416"/>
                        <a:pt x="96252" y="15416"/>
                      </a:cubicBezTo>
                      <a:cubicBezTo>
                        <a:pt x="96057" y="15416"/>
                        <a:pt x="95847" y="15476"/>
                        <a:pt x="95634" y="15614"/>
                      </a:cubicBezTo>
                      <a:cubicBezTo>
                        <a:pt x="94341" y="16450"/>
                        <a:pt x="93074" y="17312"/>
                        <a:pt x="91832" y="18199"/>
                      </a:cubicBezTo>
                      <a:cubicBezTo>
                        <a:pt x="91680" y="18149"/>
                        <a:pt x="91553" y="18123"/>
                        <a:pt x="91426" y="18098"/>
                      </a:cubicBezTo>
                      <a:cubicBezTo>
                        <a:pt x="91933" y="17490"/>
                        <a:pt x="92415" y="16831"/>
                        <a:pt x="92871" y="16197"/>
                      </a:cubicBezTo>
                      <a:cubicBezTo>
                        <a:pt x="93448" y="15393"/>
                        <a:pt x="92650" y="14404"/>
                        <a:pt x="91814" y="14404"/>
                      </a:cubicBezTo>
                      <a:cubicBezTo>
                        <a:pt x="91622" y="14404"/>
                        <a:pt x="91428" y="14456"/>
                        <a:pt x="91249" y="14575"/>
                      </a:cubicBezTo>
                      <a:lnTo>
                        <a:pt x="90108" y="15310"/>
                      </a:lnTo>
                      <a:cubicBezTo>
                        <a:pt x="90539" y="14803"/>
                        <a:pt x="90970" y="14296"/>
                        <a:pt x="91375" y="13763"/>
                      </a:cubicBezTo>
                      <a:cubicBezTo>
                        <a:pt x="91857" y="13155"/>
                        <a:pt x="91705" y="12268"/>
                        <a:pt x="91071" y="11837"/>
                      </a:cubicBezTo>
                      <a:cubicBezTo>
                        <a:pt x="91091" y="11122"/>
                        <a:pt x="90488" y="10594"/>
                        <a:pt x="89836" y="10594"/>
                      </a:cubicBezTo>
                      <a:cubicBezTo>
                        <a:pt x="89656" y="10594"/>
                        <a:pt x="89472" y="10634"/>
                        <a:pt x="89297" y="10722"/>
                      </a:cubicBezTo>
                      <a:cubicBezTo>
                        <a:pt x="87244" y="11736"/>
                        <a:pt x="85343" y="13003"/>
                        <a:pt x="83619" y="14499"/>
                      </a:cubicBezTo>
                      <a:cubicBezTo>
                        <a:pt x="78195" y="18250"/>
                        <a:pt x="72998" y="22356"/>
                        <a:pt x="67954" y="26589"/>
                      </a:cubicBezTo>
                      <a:cubicBezTo>
                        <a:pt x="66332" y="27730"/>
                        <a:pt x="64760" y="28871"/>
                        <a:pt x="63163" y="30037"/>
                      </a:cubicBezTo>
                      <a:cubicBezTo>
                        <a:pt x="64329" y="29048"/>
                        <a:pt x="65470" y="28034"/>
                        <a:pt x="66611" y="27020"/>
                      </a:cubicBezTo>
                      <a:cubicBezTo>
                        <a:pt x="70869" y="23117"/>
                        <a:pt x="74747" y="18833"/>
                        <a:pt x="78195" y="14194"/>
                      </a:cubicBezTo>
                      <a:cubicBezTo>
                        <a:pt x="78773" y="13430"/>
                        <a:pt x="77954" y="12397"/>
                        <a:pt x="77124" y="12397"/>
                      </a:cubicBezTo>
                      <a:cubicBezTo>
                        <a:pt x="76935" y="12397"/>
                        <a:pt x="76746" y="12450"/>
                        <a:pt x="76572" y="12572"/>
                      </a:cubicBezTo>
                      <a:lnTo>
                        <a:pt x="71756" y="16045"/>
                      </a:lnTo>
                      <a:cubicBezTo>
                        <a:pt x="72948" y="14625"/>
                        <a:pt x="74063" y="13130"/>
                        <a:pt x="75102" y="11584"/>
                      </a:cubicBezTo>
                      <a:cubicBezTo>
                        <a:pt x="75356" y="11178"/>
                        <a:pt x="75330" y="10620"/>
                        <a:pt x="75001" y="10265"/>
                      </a:cubicBezTo>
                      <a:cubicBezTo>
                        <a:pt x="75711" y="9480"/>
                        <a:pt x="76395" y="8694"/>
                        <a:pt x="77054" y="7857"/>
                      </a:cubicBezTo>
                      <a:cubicBezTo>
                        <a:pt x="77675" y="7071"/>
                        <a:pt x="77130" y="5762"/>
                        <a:pt x="76247" y="5762"/>
                      </a:cubicBezTo>
                      <a:cubicBezTo>
                        <a:pt x="76049" y="5762"/>
                        <a:pt x="75833" y="5828"/>
                        <a:pt x="75609" y="5982"/>
                      </a:cubicBezTo>
                      <a:cubicBezTo>
                        <a:pt x="71224" y="8973"/>
                        <a:pt x="66813" y="11989"/>
                        <a:pt x="62226" y="14651"/>
                      </a:cubicBezTo>
                      <a:cubicBezTo>
                        <a:pt x="61947" y="14803"/>
                        <a:pt x="61693" y="14955"/>
                        <a:pt x="61440" y="15107"/>
                      </a:cubicBezTo>
                      <a:cubicBezTo>
                        <a:pt x="62073" y="14701"/>
                        <a:pt x="62732" y="14270"/>
                        <a:pt x="63366" y="13865"/>
                      </a:cubicBezTo>
                      <a:cubicBezTo>
                        <a:pt x="68765" y="10418"/>
                        <a:pt x="74012" y="6691"/>
                        <a:pt x="78448" y="2053"/>
                      </a:cubicBezTo>
                      <a:cubicBezTo>
                        <a:pt x="79176" y="1283"/>
                        <a:pt x="78521" y="1"/>
                        <a:pt x="776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5" name="Google Shape;1495;p43"/>
                <p:cNvGrpSpPr/>
                <p:nvPr/>
              </p:nvGrpSpPr>
              <p:grpSpPr>
                <a:xfrm>
                  <a:off x="316993" y="3093087"/>
                  <a:ext cx="1420698" cy="1870889"/>
                  <a:chOff x="7806375" y="2955000"/>
                  <a:chExt cx="1525500" cy="2008900"/>
                </a:xfrm>
              </p:grpSpPr>
              <p:sp>
                <p:nvSpPr>
                  <p:cNvPr id="1496" name="Google Shape;1496;p43"/>
                  <p:cNvSpPr/>
                  <p:nvPr/>
                </p:nvSpPr>
                <p:spPr>
                  <a:xfrm>
                    <a:off x="7874525" y="2955000"/>
                    <a:ext cx="1457350" cy="186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94" h="74462" extrusionOk="0">
                        <a:moveTo>
                          <a:pt x="41423" y="917"/>
                        </a:moveTo>
                        <a:lnTo>
                          <a:pt x="57425" y="58853"/>
                        </a:lnTo>
                        <a:lnTo>
                          <a:pt x="55817" y="59412"/>
                        </a:lnTo>
                        <a:lnTo>
                          <a:pt x="55127" y="59650"/>
                        </a:lnTo>
                        <a:lnTo>
                          <a:pt x="54234" y="59960"/>
                        </a:lnTo>
                        <a:lnTo>
                          <a:pt x="53555" y="60198"/>
                        </a:lnTo>
                        <a:lnTo>
                          <a:pt x="15335" y="73529"/>
                        </a:lnTo>
                        <a:lnTo>
                          <a:pt x="15335" y="73529"/>
                        </a:lnTo>
                        <a:cubicBezTo>
                          <a:pt x="14378" y="69903"/>
                          <a:pt x="6845" y="38593"/>
                          <a:pt x="2001" y="18300"/>
                        </a:cubicBezTo>
                        <a:cubicBezTo>
                          <a:pt x="1942" y="18062"/>
                          <a:pt x="1882" y="17848"/>
                          <a:pt x="1835" y="17609"/>
                        </a:cubicBezTo>
                        <a:cubicBezTo>
                          <a:pt x="1704" y="17074"/>
                          <a:pt x="1584" y="16550"/>
                          <a:pt x="1442" y="16026"/>
                        </a:cubicBezTo>
                        <a:cubicBezTo>
                          <a:pt x="1382" y="15788"/>
                          <a:pt x="1334" y="15550"/>
                          <a:pt x="1275" y="15323"/>
                        </a:cubicBezTo>
                        <a:cubicBezTo>
                          <a:pt x="1144" y="14728"/>
                          <a:pt x="1001" y="14169"/>
                          <a:pt x="858" y="13597"/>
                        </a:cubicBezTo>
                        <a:lnTo>
                          <a:pt x="41423" y="917"/>
                        </a:lnTo>
                        <a:close/>
                        <a:moveTo>
                          <a:pt x="41899" y="0"/>
                        </a:moveTo>
                        <a:lnTo>
                          <a:pt x="311" y="12990"/>
                        </a:lnTo>
                        <a:lnTo>
                          <a:pt x="1" y="13097"/>
                        </a:lnTo>
                        <a:lnTo>
                          <a:pt x="72" y="13430"/>
                        </a:lnTo>
                        <a:cubicBezTo>
                          <a:pt x="239" y="14109"/>
                          <a:pt x="406" y="14811"/>
                          <a:pt x="584" y="15526"/>
                        </a:cubicBezTo>
                        <a:cubicBezTo>
                          <a:pt x="644" y="15764"/>
                          <a:pt x="680" y="15990"/>
                          <a:pt x="751" y="16228"/>
                        </a:cubicBezTo>
                        <a:cubicBezTo>
                          <a:pt x="870" y="16740"/>
                          <a:pt x="1001" y="17276"/>
                          <a:pt x="1120" y="17812"/>
                        </a:cubicBezTo>
                        <a:cubicBezTo>
                          <a:pt x="1180" y="18038"/>
                          <a:pt x="1239" y="18276"/>
                          <a:pt x="1287" y="18514"/>
                        </a:cubicBezTo>
                        <a:cubicBezTo>
                          <a:pt x="6716" y="41231"/>
                          <a:pt x="14562" y="73866"/>
                          <a:pt x="14777" y="74212"/>
                        </a:cubicBezTo>
                        <a:lnTo>
                          <a:pt x="14931" y="74450"/>
                        </a:lnTo>
                        <a:lnTo>
                          <a:pt x="14935" y="74448"/>
                        </a:lnTo>
                        <a:lnTo>
                          <a:pt x="14935" y="74448"/>
                        </a:lnTo>
                        <a:lnTo>
                          <a:pt x="14943" y="74462"/>
                        </a:lnTo>
                        <a:lnTo>
                          <a:pt x="53746" y="60912"/>
                        </a:lnTo>
                        <a:lnTo>
                          <a:pt x="53741" y="60894"/>
                        </a:lnTo>
                        <a:lnTo>
                          <a:pt x="53741" y="60894"/>
                        </a:lnTo>
                        <a:lnTo>
                          <a:pt x="54413" y="60662"/>
                        </a:lnTo>
                        <a:lnTo>
                          <a:pt x="55305" y="60353"/>
                        </a:lnTo>
                        <a:lnTo>
                          <a:pt x="55996" y="60115"/>
                        </a:lnTo>
                        <a:lnTo>
                          <a:pt x="57972" y="59424"/>
                        </a:lnTo>
                        <a:lnTo>
                          <a:pt x="58294" y="59305"/>
                        </a:lnTo>
                        <a:lnTo>
                          <a:pt x="42006" y="357"/>
                        </a:lnTo>
                        <a:lnTo>
                          <a:pt x="4189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7" name="Google Shape;1497;p43"/>
                  <p:cNvSpPr/>
                  <p:nvPr/>
                </p:nvSpPr>
                <p:spPr>
                  <a:xfrm>
                    <a:off x="7832575" y="3338075"/>
                    <a:ext cx="1457650" cy="1556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06" h="62259" extrusionOk="0">
                        <a:moveTo>
                          <a:pt x="2929" y="0"/>
                        </a:moveTo>
                        <a:lnTo>
                          <a:pt x="2239" y="215"/>
                        </a:lnTo>
                        <a:lnTo>
                          <a:pt x="322" y="810"/>
                        </a:lnTo>
                        <a:lnTo>
                          <a:pt x="0" y="917"/>
                        </a:lnTo>
                        <a:lnTo>
                          <a:pt x="72" y="1239"/>
                        </a:lnTo>
                        <a:cubicBezTo>
                          <a:pt x="214" y="1882"/>
                          <a:pt x="381" y="2536"/>
                          <a:pt x="548" y="3203"/>
                        </a:cubicBezTo>
                        <a:cubicBezTo>
                          <a:pt x="607" y="3441"/>
                          <a:pt x="655" y="3668"/>
                          <a:pt x="715" y="3906"/>
                        </a:cubicBezTo>
                        <a:cubicBezTo>
                          <a:pt x="6156" y="26647"/>
                          <a:pt x="14562" y="61675"/>
                          <a:pt x="14788" y="62020"/>
                        </a:cubicBezTo>
                        <a:lnTo>
                          <a:pt x="14954" y="62258"/>
                        </a:lnTo>
                        <a:lnTo>
                          <a:pt x="56043" y="47923"/>
                        </a:lnTo>
                        <a:lnTo>
                          <a:pt x="56733" y="47685"/>
                        </a:lnTo>
                        <a:lnTo>
                          <a:pt x="57984" y="47256"/>
                        </a:lnTo>
                        <a:lnTo>
                          <a:pt x="58305" y="47137"/>
                        </a:lnTo>
                        <a:lnTo>
                          <a:pt x="57674" y="44815"/>
                        </a:lnTo>
                        <a:lnTo>
                          <a:pt x="57472" y="44113"/>
                        </a:lnTo>
                        <a:lnTo>
                          <a:pt x="56793" y="44327"/>
                        </a:lnTo>
                        <a:lnTo>
                          <a:pt x="56983" y="45030"/>
                        </a:lnTo>
                        <a:lnTo>
                          <a:pt x="57436" y="46661"/>
                        </a:lnTo>
                        <a:lnTo>
                          <a:pt x="56543" y="46970"/>
                        </a:lnTo>
                        <a:lnTo>
                          <a:pt x="55852" y="47209"/>
                        </a:lnTo>
                        <a:lnTo>
                          <a:pt x="15357" y="61346"/>
                        </a:lnTo>
                        <a:lnTo>
                          <a:pt x="15357" y="61346"/>
                        </a:lnTo>
                        <a:cubicBezTo>
                          <a:pt x="14348" y="57546"/>
                          <a:pt x="6248" y="23811"/>
                          <a:pt x="1429" y="3679"/>
                        </a:cubicBezTo>
                        <a:lnTo>
                          <a:pt x="1407" y="3686"/>
                        </a:lnTo>
                        <a:lnTo>
                          <a:pt x="1407" y="3686"/>
                        </a:lnTo>
                        <a:cubicBezTo>
                          <a:pt x="1406" y="3684"/>
                          <a:pt x="1406" y="3682"/>
                          <a:pt x="1405" y="3679"/>
                        </a:cubicBezTo>
                        <a:cubicBezTo>
                          <a:pt x="1346" y="3441"/>
                          <a:pt x="1310" y="3203"/>
                          <a:pt x="1250" y="2977"/>
                        </a:cubicBezTo>
                        <a:cubicBezTo>
                          <a:pt x="1107" y="2441"/>
                          <a:pt x="988" y="1905"/>
                          <a:pt x="857" y="1393"/>
                        </a:cubicBezTo>
                        <a:lnTo>
                          <a:pt x="2405" y="917"/>
                        </a:lnTo>
                        <a:lnTo>
                          <a:pt x="3096" y="703"/>
                        </a:lnTo>
                        <a:cubicBezTo>
                          <a:pt x="3036" y="465"/>
                          <a:pt x="2989" y="227"/>
                          <a:pt x="29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8" name="Google Shape;1498;p43"/>
                  <p:cNvSpPr/>
                  <p:nvPr/>
                </p:nvSpPr>
                <p:spPr>
                  <a:xfrm>
                    <a:off x="7809050" y="3395225"/>
                    <a:ext cx="1457350" cy="156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94" h="62747" extrusionOk="0">
                        <a:moveTo>
                          <a:pt x="4442" y="0"/>
                        </a:moveTo>
                        <a:lnTo>
                          <a:pt x="3739" y="203"/>
                        </a:lnTo>
                        <a:cubicBezTo>
                          <a:pt x="3799" y="429"/>
                          <a:pt x="3858" y="667"/>
                          <a:pt x="3906" y="905"/>
                        </a:cubicBezTo>
                        <a:lnTo>
                          <a:pt x="4596" y="703"/>
                        </a:lnTo>
                        <a:cubicBezTo>
                          <a:pt x="4537" y="465"/>
                          <a:pt x="4477" y="239"/>
                          <a:pt x="4442" y="0"/>
                        </a:cubicBezTo>
                        <a:close/>
                        <a:moveTo>
                          <a:pt x="56841" y="42351"/>
                        </a:moveTo>
                        <a:lnTo>
                          <a:pt x="56150" y="42589"/>
                        </a:lnTo>
                        <a:lnTo>
                          <a:pt x="56341" y="43291"/>
                        </a:lnTo>
                        <a:lnTo>
                          <a:pt x="57032" y="43053"/>
                        </a:lnTo>
                        <a:lnTo>
                          <a:pt x="56841" y="42351"/>
                        </a:lnTo>
                        <a:close/>
                        <a:moveTo>
                          <a:pt x="2215" y="715"/>
                        </a:moveTo>
                        <a:lnTo>
                          <a:pt x="1525" y="917"/>
                        </a:lnTo>
                        <a:lnTo>
                          <a:pt x="1" y="1393"/>
                        </a:lnTo>
                        <a:lnTo>
                          <a:pt x="72" y="1727"/>
                        </a:lnTo>
                        <a:cubicBezTo>
                          <a:pt x="5466" y="24277"/>
                          <a:pt x="14538" y="62151"/>
                          <a:pt x="14800" y="62508"/>
                        </a:cubicBezTo>
                        <a:lnTo>
                          <a:pt x="14943" y="62746"/>
                        </a:lnTo>
                        <a:lnTo>
                          <a:pt x="57984" y="47732"/>
                        </a:lnTo>
                        <a:lnTo>
                          <a:pt x="58294" y="47625"/>
                        </a:lnTo>
                        <a:lnTo>
                          <a:pt x="57686" y="45423"/>
                        </a:lnTo>
                        <a:lnTo>
                          <a:pt x="57496" y="44720"/>
                        </a:lnTo>
                        <a:lnTo>
                          <a:pt x="56805" y="44958"/>
                        </a:lnTo>
                        <a:lnTo>
                          <a:pt x="57008" y="45613"/>
                        </a:lnTo>
                        <a:lnTo>
                          <a:pt x="57424" y="47137"/>
                        </a:lnTo>
                        <a:lnTo>
                          <a:pt x="15336" y="61818"/>
                        </a:lnTo>
                        <a:cubicBezTo>
                          <a:pt x="14288" y="57912"/>
                          <a:pt x="5585" y="21610"/>
                          <a:pt x="870" y="1870"/>
                        </a:cubicBezTo>
                        <a:lnTo>
                          <a:pt x="1679" y="1620"/>
                        </a:lnTo>
                        <a:lnTo>
                          <a:pt x="2382" y="1417"/>
                        </a:lnTo>
                        <a:cubicBezTo>
                          <a:pt x="2322" y="1179"/>
                          <a:pt x="2275" y="941"/>
                          <a:pt x="2215" y="71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9" name="Google Shape;1499;p43"/>
                  <p:cNvSpPr/>
                  <p:nvPr/>
                </p:nvSpPr>
                <p:spPr>
                  <a:xfrm>
                    <a:off x="8111475" y="3154125"/>
                    <a:ext cx="856975" cy="67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79" h="27099" extrusionOk="0">
                        <a:moveTo>
                          <a:pt x="28504" y="846"/>
                        </a:moveTo>
                        <a:lnTo>
                          <a:pt x="33481" y="17217"/>
                        </a:lnTo>
                        <a:lnTo>
                          <a:pt x="5477" y="26266"/>
                        </a:lnTo>
                        <a:lnTo>
                          <a:pt x="810" y="10133"/>
                        </a:lnTo>
                        <a:lnTo>
                          <a:pt x="28504" y="846"/>
                        </a:lnTo>
                        <a:close/>
                        <a:moveTo>
                          <a:pt x="28921" y="0"/>
                        </a:moveTo>
                        <a:lnTo>
                          <a:pt x="0" y="9716"/>
                        </a:lnTo>
                        <a:lnTo>
                          <a:pt x="5037" y="27099"/>
                        </a:lnTo>
                        <a:lnTo>
                          <a:pt x="34278" y="17633"/>
                        </a:lnTo>
                        <a:lnTo>
                          <a:pt x="2892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0" name="Google Shape;1500;p43"/>
                  <p:cNvSpPr/>
                  <p:nvPr/>
                </p:nvSpPr>
                <p:spPr>
                  <a:xfrm>
                    <a:off x="8239750" y="4545600"/>
                    <a:ext cx="111650" cy="10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6" h="4314" extrusionOk="0">
                        <a:moveTo>
                          <a:pt x="2251" y="729"/>
                        </a:moveTo>
                        <a:cubicBezTo>
                          <a:pt x="2716" y="729"/>
                          <a:pt x="3180" y="955"/>
                          <a:pt x="3466" y="1372"/>
                        </a:cubicBezTo>
                        <a:cubicBezTo>
                          <a:pt x="3668" y="1682"/>
                          <a:pt x="3739" y="2075"/>
                          <a:pt x="3668" y="2444"/>
                        </a:cubicBezTo>
                        <a:cubicBezTo>
                          <a:pt x="3597" y="2825"/>
                          <a:pt x="3382" y="3158"/>
                          <a:pt x="3061" y="3361"/>
                        </a:cubicBezTo>
                        <a:cubicBezTo>
                          <a:pt x="2817" y="3524"/>
                          <a:pt x="2538" y="3602"/>
                          <a:pt x="2260" y="3602"/>
                        </a:cubicBezTo>
                        <a:cubicBezTo>
                          <a:pt x="1790" y="3602"/>
                          <a:pt x="1325" y="3379"/>
                          <a:pt x="1049" y="2968"/>
                        </a:cubicBezTo>
                        <a:cubicBezTo>
                          <a:pt x="846" y="2646"/>
                          <a:pt x="763" y="2265"/>
                          <a:pt x="846" y="1896"/>
                        </a:cubicBezTo>
                        <a:cubicBezTo>
                          <a:pt x="918" y="1503"/>
                          <a:pt x="1120" y="1182"/>
                          <a:pt x="1453" y="967"/>
                        </a:cubicBezTo>
                        <a:cubicBezTo>
                          <a:pt x="1704" y="801"/>
                          <a:pt x="1977" y="729"/>
                          <a:pt x="2251" y="729"/>
                        </a:cubicBezTo>
                        <a:close/>
                        <a:moveTo>
                          <a:pt x="2241" y="0"/>
                        </a:moveTo>
                        <a:cubicBezTo>
                          <a:pt x="1827" y="0"/>
                          <a:pt x="1408" y="117"/>
                          <a:pt x="1037" y="360"/>
                        </a:cubicBezTo>
                        <a:cubicBezTo>
                          <a:pt x="561" y="682"/>
                          <a:pt x="227" y="1170"/>
                          <a:pt x="108" y="1741"/>
                        </a:cubicBezTo>
                        <a:cubicBezTo>
                          <a:pt x="1" y="2313"/>
                          <a:pt x="108" y="2884"/>
                          <a:pt x="441" y="3361"/>
                        </a:cubicBezTo>
                        <a:cubicBezTo>
                          <a:pt x="858" y="3980"/>
                          <a:pt x="1549" y="4313"/>
                          <a:pt x="2251" y="4313"/>
                        </a:cubicBezTo>
                        <a:cubicBezTo>
                          <a:pt x="2668" y="4313"/>
                          <a:pt x="3085" y="4218"/>
                          <a:pt x="3442" y="3956"/>
                        </a:cubicBezTo>
                        <a:cubicBezTo>
                          <a:pt x="3918" y="3634"/>
                          <a:pt x="4251" y="3134"/>
                          <a:pt x="4371" y="2575"/>
                        </a:cubicBezTo>
                        <a:cubicBezTo>
                          <a:pt x="4466" y="2003"/>
                          <a:pt x="4371" y="1432"/>
                          <a:pt x="4037" y="955"/>
                        </a:cubicBezTo>
                        <a:cubicBezTo>
                          <a:pt x="3626" y="334"/>
                          <a:pt x="2941" y="0"/>
                          <a:pt x="224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1" name="Google Shape;1501;p43"/>
                  <p:cNvSpPr/>
                  <p:nvPr/>
                </p:nvSpPr>
                <p:spPr>
                  <a:xfrm>
                    <a:off x="8174275" y="4282850"/>
                    <a:ext cx="111650" cy="10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6" h="4322" extrusionOk="0">
                        <a:moveTo>
                          <a:pt x="2239" y="738"/>
                        </a:moveTo>
                        <a:cubicBezTo>
                          <a:pt x="2715" y="738"/>
                          <a:pt x="3180" y="952"/>
                          <a:pt x="3441" y="1369"/>
                        </a:cubicBezTo>
                        <a:cubicBezTo>
                          <a:pt x="3656" y="1690"/>
                          <a:pt x="3727" y="2071"/>
                          <a:pt x="3656" y="2441"/>
                        </a:cubicBezTo>
                        <a:cubicBezTo>
                          <a:pt x="3584" y="2833"/>
                          <a:pt x="3370" y="3155"/>
                          <a:pt x="3049" y="3369"/>
                        </a:cubicBezTo>
                        <a:cubicBezTo>
                          <a:pt x="2808" y="3527"/>
                          <a:pt x="2532" y="3602"/>
                          <a:pt x="2257" y="3602"/>
                        </a:cubicBezTo>
                        <a:cubicBezTo>
                          <a:pt x="1784" y="3602"/>
                          <a:pt x="1315" y="3379"/>
                          <a:pt x="1036" y="2964"/>
                        </a:cubicBezTo>
                        <a:cubicBezTo>
                          <a:pt x="822" y="2655"/>
                          <a:pt x="751" y="2262"/>
                          <a:pt x="822" y="1893"/>
                        </a:cubicBezTo>
                        <a:cubicBezTo>
                          <a:pt x="905" y="1500"/>
                          <a:pt x="1108" y="1178"/>
                          <a:pt x="1441" y="964"/>
                        </a:cubicBezTo>
                        <a:cubicBezTo>
                          <a:pt x="1691" y="809"/>
                          <a:pt x="1953" y="738"/>
                          <a:pt x="2239" y="738"/>
                        </a:cubicBezTo>
                        <a:close/>
                        <a:moveTo>
                          <a:pt x="2228" y="0"/>
                        </a:moveTo>
                        <a:cubicBezTo>
                          <a:pt x="1816" y="0"/>
                          <a:pt x="1401" y="115"/>
                          <a:pt x="1036" y="357"/>
                        </a:cubicBezTo>
                        <a:cubicBezTo>
                          <a:pt x="560" y="690"/>
                          <a:pt x="227" y="1178"/>
                          <a:pt x="108" y="1738"/>
                        </a:cubicBezTo>
                        <a:cubicBezTo>
                          <a:pt x="1" y="2310"/>
                          <a:pt x="108" y="2893"/>
                          <a:pt x="441" y="3369"/>
                        </a:cubicBezTo>
                        <a:cubicBezTo>
                          <a:pt x="858" y="3976"/>
                          <a:pt x="1548" y="4322"/>
                          <a:pt x="2251" y="4322"/>
                        </a:cubicBezTo>
                        <a:cubicBezTo>
                          <a:pt x="2668" y="4322"/>
                          <a:pt x="3084" y="4203"/>
                          <a:pt x="3441" y="3965"/>
                        </a:cubicBezTo>
                        <a:cubicBezTo>
                          <a:pt x="3918" y="3631"/>
                          <a:pt x="4251" y="3143"/>
                          <a:pt x="4370" y="2583"/>
                        </a:cubicBezTo>
                        <a:cubicBezTo>
                          <a:pt x="4465" y="2012"/>
                          <a:pt x="4370" y="1429"/>
                          <a:pt x="4037" y="952"/>
                        </a:cubicBezTo>
                        <a:cubicBezTo>
                          <a:pt x="3624" y="336"/>
                          <a:pt x="2931" y="0"/>
                          <a:pt x="222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2" name="Google Shape;1502;p43"/>
                  <p:cNvSpPr/>
                  <p:nvPr/>
                </p:nvSpPr>
                <p:spPr>
                  <a:xfrm>
                    <a:off x="8112375" y="4015525"/>
                    <a:ext cx="108950" cy="10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4312" extrusionOk="0">
                        <a:moveTo>
                          <a:pt x="2215" y="715"/>
                        </a:moveTo>
                        <a:cubicBezTo>
                          <a:pt x="2619" y="727"/>
                          <a:pt x="2977" y="870"/>
                          <a:pt x="3239" y="1156"/>
                        </a:cubicBezTo>
                        <a:cubicBezTo>
                          <a:pt x="3512" y="1442"/>
                          <a:pt x="3643" y="1799"/>
                          <a:pt x="3643" y="2180"/>
                        </a:cubicBezTo>
                        <a:cubicBezTo>
                          <a:pt x="3631" y="2573"/>
                          <a:pt x="3477" y="2930"/>
                          <a:pt x="3203" y="3192"/>
                        </a:cubicBezTo>
                        <a:cubicBezTo>
                          <a:pt x="2917" y="3466"/>
                          <a:pt x="2560" y="3597"/>
                          <a:pt x="2155" y="3597"/>
                        </a:cubicBezTo>
                        <a:cubicBezTo>
                          <a:pt x="1774" y="3597"/>
                          <a:pt x="1417" y="3454"/>
                          <a:pt x="1143" y="3168"/>
                        </a:cubicBezTo>
                        <a:cubicBezTo>
                          <a:pt x="881" y="2882"/>
                          <a:pt x="738" y="2525"/>
                          <a:pt x="738" y="2144"/>
                        </a:cubicBezTo>
                        <a:cubicBezTo>
                          <a:pt x="738" y="1346"/>
                          <a:pt x="1393" y="727"/>
                          <a:pt x="2191" y="727"/>
                        </a:cubicBezTo>
                        <a:cubicBezTo>
                          <a:pt x="2191" y="727"/>
                          <a:pt x="2203" y="727"/>
                          <a:pt x="2215" y="715"/>
                        </a:cubicBezTo>
                        <a:close/>
                        <a:moveTo>
                          <a:pt x="2191" y="1"/>
                        </a:moveTo>
                        <a:cubicBezTo>
                          <a:pt x="1012" y="1"/>
                          <a:pt x="24" y="942"/>
                          <a:pt x="12" y="2120"/>
                        </a:cubicBezTo>
                        <a:cubicBezTo>
                          <a:pt x="0" y="2692"/>
                          <a:pt x="226" y="3239"/>
                          <a:pt x="619" y="3656"/>
                        </a:cubicBezTo>
                        <a:cubicBezTo>
                          <a:pt x="1024" y="4073"/>
                          <a:pt x="1560" y="4299"/>
                          <a:pt x="2143" y="4311"/>
                        </a:cubicBezTo>
                        <a:lnTo>
                          <a:pt x="2191" y="4311"/>
                        </a:lnTo>
                        <a:cubicBezTo>
                          <a:pt x="2750" y="4311"/>
                          <a:pt x="3286" y="4097"/>
                          <a:pt x="3679" y="3704"/>
                        </a:cubicBezTo>
                        <a:cubicBezTo>
                          <a:pt x="4108" y="3299"/>
                          <a:pt x="4334" y="2763"/>
                          <a:pt x="4346" y="2180"/>
                        </a:cubicBezTo>
                        <a:cubicBezTo>
                          <a:pt x="4358" y="1620"/>
                          <a:pt x="4132" y="1073"/>
                          <a:pt x="3739" y="656"/>
                        </a:cubicBezTo>
                        <a:cubicBezTo>
                          <a:pt x="3334" y="227"/>
                          <a:pt x="2798" y="13"/>
                          <a:pt x="221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3" name="Google Shape;1503;p43"/>
                  <p:cNvSpPr/>
                  <p:nvPr/>
                </p:nvSpPr>
                <p:spPr>
                  <a:xfrm>
                    <a:off x="8037950" y="3742575"/>
                    <a:ext cx="109275" cy="10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1" h="4323" extrusionOk="0">
                        <a:moveTo>
                          <a:pt x="2203" y="739"/>
                        </a:moveTo>
                        <a:cubicBezTo>
                          <a:pt x="3001" y="751"/>
                          <a:pt x="3644" y="1406"/>
                          <a:pt x="3632" y="2192"/>
                        </a:cubicBezTo>
                        <a:cubicBezTo>
                          <a:pt x="3632" y="2978"/>
                          <a:pt x="2977" y="3609"/>
                          <a:pt x="2191" y="3609"/>
                        </a:cubicBezTo>
                        <a:lnTo>
                          <a:pt x="2156" y="3609"/>
                        </a:lnTo>
                        <a:cubicBezTo>
                          <a:pt x="1775" y="3609"/>
                          <a:pt x="1417" y="3454"/>
                          <a:pt x="1143" y="3180"/>
                        </a:cubicBezTo>
                        <a:cubicBezTo>
                          <a:pt x="882" y="2894"/>
                          <a:pt x="739" y="2537"/>
                          <a:pt x="739" y="2144"/>
                        </a:cubicBezTo>
                        <a:cubicBezTo>
                          <a:pt x="739" y="1358"/>
                          <a:pt x="1394" y="739"/>
                          <a:pt x="2191" y="739"/>
                        </a:cubicBezTo>
                        <a:close/>
                        <a:moveTo>
                          <a:pt x="2191" y="1"/>
                        </a:moveTo>
                        <a:cubicBezTo>
                          <a:pt x="1013" y="1"/>
                          <a:pt x="24" y="953"/>
                          <a:pt x="12" y="2132"/>
                        </a:cubicBezTo>
                        <a:cubicBezTo>
                          <a:pt x="0" y="2704"/>
                          <a:pt x="227" y="3251"/>
                          <a:pt x="620" y="3668"/>
                        </a:cubicBezTo>
                        <a:cubicBezTo>
                          <a:pt x="1024" y="4085"/>
                          <a:pt x="1560" y="4311"/>
                          <a:pt x="2144" y="4323"/>
                        </a:cubicBezTo>
                        <a:lnTo>
                          <a:pt x="2191" y="4323"/>
                        </a:lnTo>
                        <a:cubicBezTo>
                          <a:pt x="3358" y="4323"/>
                          <a:pt x="4334" y="3382"/>
                          <a:pt x="4358" y="2204"/>
                        </a:cubicBezTo>
                        <a:cubicBezTo>
                          <a:pt x="4370" y="1013"/>
                          <a:pt x="3418" y="25"/>
                          <a:pt x="221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43"/>
                  <p:cNvSpPr/>
                  <p:nvPr/>
                </p:nvSpPr>
                <p:spPr>
                  <a:xfrm>
                    <a:off x="7962050" y="3416650"/>
                    <a:ext cx="109250" cy="10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0" h="4323" extrusionOk="0">
                        <a:moveTo>
                          <a:pt x="2167" y="739"/>
                        </a:moveTo>
                        <a:cubicBezTo>
                          <a:pt x="2179" y="739"/>
                          <a:pt x="2179" y="739"/>
                          <a:pt x="2203" y="751"/>
                        </a:cubicBezTo>
                        <a:cubicBezTo>
                          <a:pt x="2584" y="751"/>
                          <a:pt x="2941" y="894"/>
                          <a:pt x="3215" y="1179"/>
                        </a:cubicBezTo>
                        <a:cubicBezTo>
                          <a:pt x="3477" y="1465"/>
                          <a:pt x="3620" y="1822"/>
                          <a:pt x="3620" y="2203"/>
                        </a:cubicBezTo>
                        <a:cubicBezTo>
                          <a:pt x="3620" y="3001"/>
                          <a:pt x="2965" y="3620"/>
                          <a:pt x="2167" y="3620"/>
                        </a:cubicBezTo>
                        <a:lnTo>
                          <a:pt x="2144" y="3620"/>
                        </a:lnTo>
                        <a:cubicBezTo>
                          <a:pt x="1751" y="3608"/>
                          <a:pt x="1393" y="3453"/>
                          <a:pt x="1131" y="3180"/>
                        </a:cubicBezTo>
                        <a:cubicBezTo>
                          <a:pt x="858" y="2894"/>
                          <a:pt x="727" y="2537"/>
                          <a:pt x="727" y="2144"/>
                        </a:cubicBezTo>
                        <a:cubicBezTo>
                          <a:pt x="727" y="1358"/>
                          <a:pt x="1382" y="739"/>
                          <a:pt x="2167" y="739"/>
                        </a:cubicBezTo>
                        <a:close/>
                        <a:moveTo>
                          <a:pt x="2179" y="1"/>
                        </a:moveTo>
                        <a:cubicBezTo>
                          <a:pt x="1012" y="1"/>
                          <a:pt x="24" y="953"/>
                          <a:pt x="12" y="2132"/>
                        </a:cubicBezTo>
                        <a:cubicBezTo>
                          <a:pt x="0" y="2703"/>
                          <a:pt x="227" y="3251"/>
                          <a:pt x="620" y="3668"/>
                        </a:cubicBezTo>
                        <a:cubicBezTo>
                          <a:pt x="1024" y="4084"/>
                          <a:pt x="1560" y="4311"/>
                          <a:pt x="2144" y="4323"/>
                        </a:cubicBezTo>
                        <a:lnTo>
                          <a:pt x="2167" y="4323"/>
                        </a:lnTo>
                        <a:cubicBezTo>
                          <a:pt x="3346" y="4323"/>
                          <a:pt x="4334" y="3382"/>
                          <a:pt x="4358" y="2191"/>
                        </a:cubicBezTo>
                        <a:cubicBezTo>
                          <a:pt x="4370" y="1632"/>
                          <a:pt x="4156" y="1072"/>
                          <a:pt x="3751" y="656"/>
                        </a:cubicBezTo>
                        <a:cubicBezTo>
                          <a:pt x="3334" y="239"/>
                          <a:pt x="2798" y="24"/>
                          <a:pt x="221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43"/>
                  <p:cNvSpPr/>
                  <p:nvPr/>
                </p:nvSpPr>
                <p:spPr>
                  <a:xfrm>
                    <a:off x="8084375" y="4567150"/>
                    <a:ext cx="229225" cy="20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69" h="8083" extrusionOk="0">
                        <a:moveTo>
                          <a:pt x="6138" y="0"/>
                        </a:moveTo>
                        <a:cubicBezTo>
                          <a:pt x="5024" y="0"/>
                          <a:pt x="3915" y="330"/>
                          <a:pt x="3037" y="832"/>
                        </a:cubicBezTo>
                        <a:cubicBezTo>
                          <a:pt x="1644" y="1629"/>
                          <a:pt x="691" y="2772"/>
                          <a:pt x="370" y="4046"/>
                        </a:cubicBezTo>
                        <a:cubicBezTo>
                          <a:pt x="1" y="5618"/>
                          <a:pt x="668" y="7321"/>
                          <a:pt x="1942" y="8035"/>
                        </a:cubicBezTo>
                        <a:cubicBezTo>
                          <a:pt x="2001" y="8071"/>
                          <a:pt x="2061" y="8083"/>
                          <a:pt x="2120" y="8083"/>
                        </a:cubicBezTo>
                        <a:cubicBezTo>
                          <a:pt x="2251" y="8083"/>
                          <a:pt x="2370" y="8023"/>
                          <a:pt x="2418" y="7880"/>
                        </a:cubicBezTo>
                        <a:cubicBezTo>
                          <a:pt x="2501" y="7713"/>
                          <a:pt x="2442" y="7487"/>
                          <a:pt x="2275" y="7404"/>
                        </a:cubicBezTo>
                        <a:cubicBezTo>
                          <a:pt x="1287" y="6832"/>
                          <a:pt x="751" y="5439"/>
                          <a:pt x="1061" y="4201"/>
                        </a:cubicBezTo>
                        <a:cubicBezTo>
                          <a:pt x="1430" y="2725"/>
                          <a:pt x="2668" y="1832"/>
                          <a:pt x="3382" y="1427"/>
                        </a:cubicBezTo>
                        <a:cubicBezTo>
                          <a:pt x="4170" y="982"/>
                          <a:pt x="5154" y="687"/>
                          <a:pt x="6134" y="687"/>
                        </a:cubicBezTo>
                        <a:cubicBezTo>
                          <a:pt x="6991" y="687"/>
                          <a:pt x="7845" y="913"/>
                          <a:pt x="8561" y="1463"/>
                        </a:cubicBezTo>
                        <a:cubicBezTo>
                          <a:pt x="8620" y="1512"/>
                          <a:pt x="8693" y="1534"/>
                          <a:pt x="8766" y="1534"/>
                        </a:cubicBezTo>
                        <a:cubicBezTo>
                          <a:pt x="8872" y="1534"/>
                          <a:pt x="8979" y="1487"/>
                          <a:pt x="9050" y="1403"/>
                        </a:cubicBezTo>
                        <a:cubicBezTo>
                          <a:pt x="9169" y="1248"/>
                          <a:pt x="9145" y="1034"/>
                          <a:pt x="8990" y="915"/>
                        </a:cubicBezTo>
                        <a:cubicBezTo>
                          <a:pt x="8145" y="267"/>
                          <a:pt x="7139" y="0"/>
                          <a:pt x="613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6" name="Google Shape;1506;p43"/>
                  <p:cNvSpPr/>
                  <p:nvPr/>
                </p:nvSpPr>
                <p:spPr>
                  <a:xfrm>
                    <a:off x="8014425" y="4310450"/>
                    <a:ext cx="242925" cy="20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7" h="8183" extrusionOk="0">
                        <a:moveTo>
                          <a:pt x="6615" y="0"/>
                        </a:moveTo>
                        <a:cubicBezTo>
                          <a:pt x="5459" y="0"/>
                          <a:pt x="4295" y="334"/>
                          <a:pt x="3358" y="836"/>
                        </a:cubicBezTo>
                        <a:cubicBezTo>
                          <a:pt x="1894" y="1634"/>
                          <a:pt x="858" y="2789"/>
                          <a:pt x="477" y="4075"/>
                        </a:cubicBezTo>
                        <a:cubicBezTo>
                          <a:pt x="1" y="5670"/>
                          <a:pt x="620" y="7409"/>
                          <a:pt x="1918" y="8147"/>
                        </a:cubicBezTo>
                        <a:cubicBezTo>
                          <a:pt x="1977" y="8171"/>
                          <a:pt x="2037" y="8183"/>
                          <a:pt x="2096" y="8183"/>
                        </a:cubicBezTo>
                        <a:cubicBezTo>
                          <a:pt x="2239" y="8183"/>
                          <a:pt x="2358" y="8111"/>
                          <a:pt x="2430" y="7980"/>
                        </a:cubicBezTo>
                        <a:cubicBezTo>
                          <a:pt x="2525" y="7802"/>
                          <a:pt x="2465" y="7587"/>
                          <a:pt x="2287" y="7492"/>
                        </a:cubicBezTo>
                        <a:cubicBezTo>
                          <a:pt x="1180" y="6861"/>
                          <a:pt x="846" y="5361"/>
                          <a:pt x="1180" y="4277"/>
                        </a:cubicBezTo>
                        <a:cubicBezTo>
                          <a:pt x="1608" y="2789"/>
                          <a:pt x="2942" y="1860"/>
                          <a:pt x="3704" y="1456"/>
                        </a:cubicBezTo>
                        <a:cubicBezTo>
                          <a:pt x="4538" y="1010"/>
                          <a:pt x="5579" y="711"/>
                          <a:pt x="6601" y="711"/>
                        </a:cubicBezTo>
                        <a:cubicBezTo>
                          <a:pt x="7490" y="711"/>
                          <a:pt x="8364" y="937"/>
                          <a:pt x="9073" y="1491"/>
                        </a:cubicBezTo>
                        <a:cubicBezTo>
                          <a:pt x="9145" y="1548"/>
                          <a:pt x="9228" y="1575"/>
                          <a:pt x="9308" y="1575"/>
                        </a:cubicBezTo>
                        <a:cubicBezTo>
                          <a:pt x="9415" y="1575"/>
                          <a:pt x="9518" y="1527"/>
                          <a:pt x="9585" y="1432"/>
                        </a:cubicBezTo>
                        <a:cubicBezTo>
                          <a:pt x="9716" y="1265"/>
                          <a:pt x="9693" y="1039"/>
                          <a:pt x="9526" y="920"/>
                        </a:cubicBezTo>
                        <a:cubicBezTo>
                          <a:pt x="8677" y="268"/>
                          <a:pt x="7650" y="0"/>
                          <a:pt x="66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7" name="Google Shape;1507;p43"/>
                  <p:cNvSpPr/>
                  <p:nvPr/>
                </p:nvSpPr>
                <p:spPr>
                  <a:xfrm>
                    <a:off x="7945675" y="4032225"/>
                    <a:ext cx="248875" cy="19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55" h="7894" extrusionOk="0">
                        <a:moveTo>
                          <a:pt x="6566" y="1"/>
                        </a:moveTo>
                        <a:cubicBezTo>
                          <a:pt x="5542" y="1"/>
                          <a:pt x="4514" y="253"/>
                          <a:pt x="3656" y="655"/>
                        </a:cubicBezTo>
                        <a:cubicBezTo>
                          <a:pt x="2144" y="1345"/>
                          <a:pt x="1036" y="2441"/>
                          <a:pt x="584" y="3703"/>
                        </a:cubicBezTo>
                        <a:cubicBezTo>
                          <a:pt x="1" y="5250"/>
                          <a:pt x="501" y="7024"/>
                          <a:pt x="1751" y="7834"/>
                        </a:cubicBezTo>
                        <a:cubicBezTo>
                          <a:pt x="1810" y="7882"/>
                          <a:pt x="1870" y="7894"/>
                          <a:pt x="1941" y="7894"/>
                        </a:cubicBezTo>
                        <a:cubicBezTo>
                          <a:pt x="2072" y="7894"/>
                          <a:pt x="2191" y="7846"/>
                          <a:pt x="2251" y="7751"/>
                        </a:cubicBezTo>
                        <a:cubicBezTo>
                          <a:pt x="2346" y="7572"/>
                          <a:pt x="2310" y="7346"/>
                          <a:pt x="2144" y="7239"/>
                        </a:cubicBezTo>
                        <a:cubicBezTo>
                          <a:pt x="1084" y="6548"/>
                          <a:pt x="858" y="5024"/>
                          <a:pt x="1251" y="3953"/>
                        </a:cubicBezTo>
                        <a:cubicBezTo>
                          <a:pt x="1786" y="2488"/>
                          <a:pt x="3180" y="1667"/>
                          <a:pt x="3953" y="1309"/>
                        </a:cubicBezTo>
                        <a:cubicBezTo>
                          <a:pt x="4731" y="946"/>
                          <a:pt x="5654" y="718"/>
                          <a:pt x="6565" y="718"/>
                        </a:cubicBezTo>
                        <a:cubicBezTo>
                          <a:pt x="7565" y="718"/>
                          <a:pt x="8551" y="993"/>
                          <a:pt x="9311" y="1667"/>
                        </a:cubicBezTo>
                        <a:cubicBezTo>
                          <a:pt x="9382" y="1727"/>
                          <a:pt x="9468" y="1757"/>
                          <a:pt x="9553" y="1757"/>
                        </a:cubicBezTo>
                        <a:cubicBezTo>
                          <a:pt x="9653" y="1757"/>
                          <a:pt x="9752" y="1715"/>
                          <a:pt x="9823" y="1631"/>
                        </a:cubicBezTo>
                        <a:cubicBezTo>
                          <a:pt x="9954" y="1488"/>
                          <a:pt x="9942" y="1262"/>
                          <a:pt x="9787" y="1131"/>
                        </a:cubicBezTo>
                        <a:cubicBezTo>
                          <a:pt x="8888" y="327"/>
                          <a:pt x="7730" y="1"/>
                          <a:pt x="65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8" name="Google Shape;1508;p43"/>
                  <p:cNvSpPr/>
                  <p:nvPr/>
                </p:nvSpPr>
                <p:spPr>
                  <a:xfrm>
                    <a:off x="7880500" y="3757100"/>
                    <a:ext cx="236650" cy="19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6" h="7695" extrusionOk="0">
                        <a:moveTo>
                          <a:pt x="6074" y="0"/>
                        </a:moveTo>
                        <a:cubicBezTo>
                          <a:pt x="5137" y="0"/>
                          <a:pt x="4208" y="224"/>
                          <a:pt x="3429" y="587"/>
                        </a:cubicBezTo>
                        <a:cubicBezTo>
                          <a:pt x="1977" y="1242"/>
                          <a:pt x="941" y="2289"/>
                          <a:pt x="524" y="3540"/>
                        </a:cubicBezTo>
                        <a:cubicBezTo>
                          <a:pt x="0" y="5052"/>
                          <a:pt x="524" y="6814"/>
                          <a:pt x="1726" y="7635"/>
                        </a:cubicBezTo>
                        <a:cubicBezTo>
                          <a:pt x="1786" y="7683"/>
                          <a:pt x="1846" y="7695"/>
                          <a:pt x="1917" y="7695"/>
                        </a:cubicBezTo>
                        <a:cubicBezTo>
                          <a:pt x="2036" y="7695"/>
                          <a:pt x="2143" y="7659"/>
                          <a:pt x="2215" y="7528"/>
                        </a:cubicBezTo>
                        <a:cubicBezTo>
                          <a:pt x="2322" y="7373"/>
                          <a:pt x="2298" y="7147"/>
                          <a:pt x="2131" y="7040"/>
                        </a:cubicBezTo>
                        <a:cubicBezTo>
                          <a:pt x="1203" y="6397"/>
                          <a:pt x="786" y="4956"/>
                          <a:pt x="1191" y="3754"/>
                        </a:cubicBezTo>
                        <a:cubicBezTo>
                          <a:pt x="1679" y="2325"/>
                          <a:pt x="2977" y="1551"/>
                          <a:pt x="3727" y="1206"/>
                        </a:cubicBezTo>
                        <a:cubicBezTo>
                          <a:pt x="4417" y="885"/>
                          <a:pt x="5245" y="684"/>
                          <a:pt x="6078" y="684"/>
                        </a:cubicBezTo>
                        <a:cubicBezTo>
                          <a:pt x="7071" y="684"/>
                          <a:pt x="8070" y="970"/>
                          <a:pt x="8846" y="1682"/>
                        </a:cubicBezTo>
                        <a:cubicBezTo>
                          <a:pt x="8910" y="1746"/>
                          <a:pt x="8997" y="1779"/>
                          <a:pt x="9085" y="1779"/>
                        </a:cubicBezTo>
                        <a:cubicBezTo>
                          <a:pt x="9176" y="1779"/>
                          <a:pt x="9268" y="1743"/>
                          <a:pt x="9335" y="1670"/>
                        </a:cubicBezTo>
                        <a:cubicBezTo>
                          <a:pt x="9466" y="1539"/>
                          <a:pt x="9466" y="1313"/>
                          <a:pt x="9311" y="1182"/>
                        </a:cubicBezTo>
                        <a:cubicBezTo>
                          <a:pt x="8397" y="341"/>
                          <a:pt x="7229" y="0"/>
                          <a:pt x="607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9" name="Google Shape;1509;p43"/>
                  <p:cNvSpPr/>
                  <p:nvPr/>
                </p:nvSpPr>
                <p:spPr>
                  <a:xfrm>
                    <a:off x="7806375" y="3430625"/>
                    <a:ext cx="227425" cy="18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7" h="7562" extrusionOk="0">
                        <a:moveTo>
                          <a:pt x="5708" y="1"/>
                        </a:moveTo>
                        <a:cubicBezTo>
                          <a:pt x="4828" y="1"/>
                          <a:pt x="3964" y="206"/>
                          <a:pt x="3239" y="537"/>
                        </a:cubicBezTo>
                        <a:cubicBezTo>
                          <a:pt x="1834" y="1168"/>
                          <a:pt x="858" y="2204"/>
                          <a:pt x="465" y="3430"/>
                        </a:cubicBezTo>
                        <a:cubicBezTo>
                          <a:pt x="0" y="4919"/>
                          <a:pt x="536" y="6669"/>
                          <a:pt x="1703" y="7502"/>
                        </a:cubicBezTo>
                        <a:cubicBezTo>
                          <a:pt x="1763" y="7538"/>
                          <a:pt x="1822" y="7562"/>
                          <a:pt x="1894" y="7562"/>
                        </a:cubicBezTo>
                        <a:cubicBezTo>
                          <a:pt x="2001" y="7562"/>
                          <a:pt x="2108" y="7514"/>
                          <a:pt x="2179" y="7407"/>
                        </a:cubicBezTo>
                        <a:cubicBezTo>
                          <a:pt x="2298" y="7264"/>
                          <a:pt x="2251" y="7038"/>
                          <a:pt x="2108" y="6931"/>
                        </a:cubicBezTo>
                        <a:cubicBezTo>
                          <a:pt x="1179" y="6264"/>
                          <a:pt x="751" y="4823"/>
                          <a:pt x="1120" y="3633"/>
                        </a:cubicBezTo>
                        <a:cubicBezTo>
                          <a:pt x="1572" y="2228"/>
                          <a:pt x="2822" y="1490"/>
                          <a:pt x="3513" y="1156"/>
                        </a:cubicBezTo>
                        <a:cubicBezTo>
                          <a:pt x="4150" y="866"/>
                          <a:pt x="4906" y="689"/>
                          <a:pt x="5674" y="689"/>
                        </a:cubicBezTo>
                        <a:cubicBezTo>
                          <a:pt x="6670" y="689"/>
                          <a:pt x="7684" y="988"/>
                          <a:pt x="8478" y="1728"/>
                        </a:cubicBezTo>
                        <a:cubicBezTo>
                          <a:pt x="8544" y="1789"/>
                          <a:pt x="8627" y="1819"/>
                          <a:pt x="8709" y="1819"/>
                        </a:cubicBezTo>
                        <a:cubicBezTo>
                          <a:pt x="8803" y="1819"/>
                          <a:pt x="8896" y="1780"/>
                          <a:pt x="8966" y="1704"/>
                        </a:cubicBezTo>
                        <a:cubicBezTo>
                          <a:pt x="9097" y="1561"/>
                          <a:pt x="9085" y="1347"/>
                          <a:pt x="8954" y="1216"/>
                        </a:cubicBezTo>
                        <a:cubicBezTo>
                          <a:pt x="8025" y="348"/>
                          <a:pt x="6853" y="1"/>
                          <a:pt x="570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94DB5AC-4BD5-034D-AB9A-ACFB7CCC4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8" t="3461" r="2252" b="3856"/>
          <a:stretch/>
        </p:blipFill>
        <p:spPr>
          <a:xfrm>
            <a:off x="1638621" y="538553"/>
            <a:ext cx="7505380" cy="421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57"/>
          <p:cNvSpPr/>
          <p:nvPr/>
        </p:nvSpPr>
        <p:spPr>
          <a:xfrm rot="10475562" flipH="1">
            <a:off x="7956597" y="-53917"/>
            <a:ext cx="1254231" cy="1854529"/>
          </a:xfrm>
          <a:custGeom>
            <a:avLst/>
            <a:gdLst/>
            <a:ahLst/>
            <a:cxnLst/>
            <a:rect l="l" t="t" r="r" b="b"/>
            <a:pathLst>
              <a:path w="38625" h="57116" extrusionOk="0">
                <a:moveTo>
                  <a:pt x="33265" y="1"/>
                </a:moveTo>
                <a:cubicBezTo>
                  <a:pt x="33220" y="1"/>
                  <a:pt x="33174" y="16"/>
                  <a:pt x="33136" y="49"/>
                </a:cubicBezTo>
                <a:cubicBezTo>
                  <a:pt x="33052" y="120"/>
                  <a:pt x="33040" y="239"/>
                  <a:pt x="33112" y="334"/>
                </a:cubicBezTo>
                <a:cubicBezTo>
                  <a:pt x="33731" y="1013"/>
                  <a:pt x="34290" y="1763"/>
                  <a:pt x="34802" y="2549"/>
                </a:cubicBezTo>
                <a:cubicBezTo>
                  <a:pt x="34826" y="2608"/>
                  <a:pt x="34898" y="2632"/>
                  <a:pt x="34957" y="2632"/>
                </a:cubicBezTo>
                <a:cubicBezTo>
                  <a:pt x="35005" y="2632"/>
                  <a:pt x="35052" y="2620"/>
                  <a:pt x="35064" y="2608"/>
                </a:cubicBezTo>
                <a:cubicBezTo>
                  <a:pt x="35160" y="2549"/>
                  <a:pt x="35183" y="2418"/>
                  <a:pt x="35124" y="2323"/>
                </a:cubicBezTo>
                <a:cubicBezTo>
                  <a:pt x="34600" y="1525"/>
                  <a:pt x="34029" y="763"/>
                  <a:pt x="33409" y="61"/>
                </a:cubicBezTo>
                <a:cubicBezTo>
                  <a:pt x="33371" y="22"/>
                  <a:pt x="33318" y="1"/>
                  <a:pt x="33265" y="1"/>
                </a:cubicBezTo>
                <a:close/>
                <a:moveTo>
                  <a:pt x="36330" y="4709"/>
                </a:moveTo>
                <a:cubicBezTo>
                  <a:pt x="36301" y="4709"/>
                  <a:pt x="36272" y="4715"/>
                  <a:pt x="36243" y="4728"/>
                </a:cubicBezTo>
                <a:cubicBezTo>
                  <a:pt x="36136" y="4764"/>
                  <a:pt x="36088" y="4883"/>
                  <a:pt x="36136" y="4990"/>
                </a:cubicBezTo>
                <a:cubicBezTo>
                  <a:pt x="36541" y="5823"/>
                  <a:pt x="36862" y="6692"/>
                  <a:pt x="37148" y="7585"/>
                </a:cubicBezTo>
                <a:cubicBezTo>
                  <a:pt x="37184" y="7669"/>
                  <a:pt x="37255" y="7728"/>
                  <a:pt x="37338" y="7728"/>
                </a:cubicBezTo>
                <a:cubicBezTo>
                  <a:pt x="37354" y="7728"/>
                  <a:pt x="37370" y="7723"/>
                  <a:pt x="37383" y="7723"/>
                </a:cubicBezTo>
                <a:cubicBezTo>
                  <a:pt x="37389" y="7723"/>
                  <a:pt x="37394" y="7724"/>
                  <a:pt x="37398" y="7728"/>
                </a:cubicBezTo>
                <a:cubicBezTo>
                  <a:pt x="37505" y="7704"/>
                  <a:pt x="37565" y="7585"/>
                  <a:pt x="37541" y="7478"/>
                </a:cubicBezTo>
                <a:cubicBezTo>
                  <a:pt x="37255" y="6573"/>
                  <a:pt x="36910" y="5680"/>
                  <a:pt x="36505" y="4823"/>
                </a:cubicBezTo>
                <a:cubicBezTo>
                  <a:pt x="36479" y="4753"/>
                  <a:pt x="36408" y="4709"/>
                  <a:pt x="36330" y="4709"/>
                </a:cubicBezTo>
                <a:close/>
                <a:moveTo>
                  <a:pt x="38005" y="10037"/>
                </a:moveTo>
                <a:cubicBezTo>
                  <a:pt x="37997" y="10037"/>
                  <a:pt x="37989" y="10037"/>
                  <a:pt x="37981" y="10038"/>
                </a:cubicBezTo>
                <a:cubicBezTo>
                  <a:pt x="37874" y="10062"/>
                  <a:pt x="37803" y="10169"/>
                  <a:pt x="37815" y="10276"/>
                </a:cubicBezTo>
                <a:cubicBezTo>
                  <a:pt x="37981" y="11169"/>
                  <a:pt x="38100" y="12110"/>
                  <a:pt x="38160" y="13038"/>
                </a:cubicBezTo>
                <a:cubicBezTo>
                  <a:pt x="38172" y="13157"/>
                  <a:pt x="38267" y="13241"/>
                  <a:pt x="38374" y="13241"/>
                </a:cubicBezTo>
                <a:cubicBezTo>
                  <a:pt x="38493" y="13241"/>
                  <a:pt x="38577" y="13134"/>
                  <a:pt x="38577" y="13015"/>
                </a:cubicBezTo>
                <a:cubicBezTo>
                  <a:pt x="38505" y="12062"/>
                  <a:pt x="38386" y="11110"/>
                  <a:pt x="38220" y="10193"/>
                </a:cubicBezTo>
                <a:cubicBezTo>
                  <a:pt x="38197" y="10104"/>
                  <a:pt x="38104" y="10037"/>
                  <a:pt x="38005" y="10037"/>
                </a:cubicBezTo>
                <a:close/>
                <a:moveTo>
                  <a:pt x="38434" y="15658"/>
                </a:moveTo>
                <a:cubicBezTo>
                  <a:pt x="38327" y="15658"/>
                  <a:pt x="38220" y="15741"/>
                  <a:pt x="38220" y="15860"/>
                </a:cubicBezTo>
                <a:cubicBezTo>
                  <a:pt x="38196" y="16765"/>
                  <a:pt x="38112" y="17706"/>
                  <a:pt x="38017" y="18634"/>
                </a:cubicBezTo>
                <a:cubicBezTo>
                  <a:pt x="37993" y="18741"/>
                  <a:pt x="38089" y="18849"/>
                  <a:pt x="38196" y="18860"/>
                </a:cubicBezTo>
                <a:lnTo>
                  <a:pt x="38220" y="18860"/>
                </a:lnTo>
                <a:cubicBezTo>
                  <a:pt x="38327" y="18860"/>
                  <a:pt x="38398" y="18789"/>
                  <a:pt x="38410" y="18694"/>
                </a:cubicBezTo>
                <a:cubicBezTo>
                  <a:pt x="38517" y="17741"/>
                  <a:pt x="38589" y="16789"/>
                  <a:pt x="38624" y="15872"/>
                </a:cubicBezTo>
                <a:cubicBezTo>
                  <a:pt x="38624" y="15753"/>
                  <a:pt x="38553" y="15658"/>
                  <a:pt x="38434" y="15658"/>
                </a:cubicBezTo>
                <a:close/>
                <a:moveTo>
                  <a:pt x="37779" y="21229"/>
                </a:moveTo>
                <a:cubicBezTo>
                  <a:pt x="37680" y="21229"/>
                  <a:pt x="37587" y="21297"/>
                  <a:pt x="37565" y="21397"/>
                </a:cubicBezTo>
                <a:cubicBezTo>
                  <a:pt x="37553" y="21516"/>
                  <a:pt x="37517" y="21647"/>
                  <a:pt x="37493" y="21778"/>
                </a:cubicBezTo>
                <a:cubicBezTo>
                  <a:pt x="37315" y="22551"/>
                  <a:pt x="37124" y="23325"/>
                  <a:pt x="36910" y="24099"/>
                </a:cubicBezTo>
                <a:cubicBezTo>
                  <a:pt x="36886" y="24206"/>
                  <a:pt x="36946" y="24325"/>
                  <a:pt x="37053" y="24349"/>
                </a:cubicBezTo>
                <a:cubicBezTo>
                  <a:pt x="37077" y="24373"/>
                  <a:pt x="37088" y="24373"/>
                  <a:pt x="37100" y="24373"/>
                </a:cubicBezTo>
                <a:cubicBezTo>
                  <a:pt x="37196" y="24373"/>
                  <a:pt x="37279" y="24314"/>
                  <a:pt x="37303" y="24218"/>
                </a:cubicBezTo>
                <a:cubicBezTo>
                  <a:pt x="37529" y="23444"/>
                  <a:pt x="37719" y="22659"/>
                  <a:pt x="37886" y="21873"/>
                </a:cubicBezTo>
                <a:lnTo>
                  <a:pt x="37970" y="21468"/>
                </a:lnTo>
                <a:cubicBezTo>
                  <a:pt x="37981" y="21361"/>
                  <a:pt x="37910" y="21242"/>
                  <a:pt x="37803" y="21230"/>
                </a:cubicBezTo>
                <a:cubicBezTo>
                  <a:pt x="37795" y="21229"/>
                  <a:pt x="37787" y="21229"/>
                  <a:pt x="37779" y="21229"/>
                </a:cubicBezTo>
                <a:close/>
                <a:moveTo>
                  <a:pt x="9716" y="28088"/>
                </a:moveTo>
                <a:cubicBezTo>
                  <a:pt x="9633" y="28088"/>
                  <a:pt x="9514" y="28159"/>
                  <a:pt x="9514" y="28278"/>
                </a:cubicBezTo>
                <a:cubicBezTo>
                  <a:pt x="9514" y="28397"/>
                  <a:pt x="9597" y="28493"/>
                  <a:pt x="9704" y="28493"/>
                </a:cubicBezTo>
                <a:cubicBezTo>
                  <a:pt x="10549" y="28505"/>
                  <a:pt x="11407" y="28850"/>
                  <a:pt x="12157" y="29445"/>
                </a:cubicBezTo>
                <a:cubicBezTo>
                  <a:pt x="12192" y="29469"/>
                  <a:pt x="12240" y="29493"/>
                  <a:pt x="12276" y="29493"/>
                </a:cubicBezTo>
                <a:cubicBezTo>
                  <a:pt x="12335" y="29493"/>
                  <a:pt x="12395" y="29457"/>
                  <a:pt x="12443" y="29409"/>
                </a:cubicBezTo>
                <a:cubicBezTo>
                  <a:pt x="12514" y="29326"/>
                  <a:pt x="12502" y="29207"/>
                  <a:pt x="12419" y="29124"/>
                </a:cubicBezTo>
                <a:cubicBezTo>
                  <a:pt x="11597" y="28469"/>
                  <a:pt x="10657" y="28112"/>
                  <a:pt x="9716" y="28088"/>
                </a:cubicBezTo>
                <a:close/>
                <a:moveTo>
                  <a:pt x="36241" y="26642"/>
                </a:moveTo>
                <a:cubicBezTo>
                  <a:pt x="36165" y="26642"/>
                  <a:pt x="36101" y="26696"/>
                  <a:pt x="36065" y="26778"/>
                </a:cubicBezTo>
                <a:cubicBezTo>
                  <a:pt x="35731" y="27647"/>
                  <a:pt x="35398" y="28516"/>
                  <a:pt x="35005" y="29374"/>
                </a:cubicBezTo>
                <a:cubicBezTo>
                  <a:pt x="34957" y="29469"/>
                  <a:pt x="35005" y="29588"/>
                  <a:pt x="35112" y="29636"/>
                </a:cubicBezTo>
                <a:cubicBezTo>
                  <a:pt x="35136" y="29648"/>
                  <a:pt x="35172" y="29648"/>
                  <a:pt x="35195" y="29648"/>
                </a:cubicBezTo>
                <a:cubicBezTo>
                  <a:pt x="35279" y="29648"/>
                  <a:pt x="35350" y="29612"/>
                  <a:pt x="35374" y="29528"/>
                </a:cubicBezTo>
                <a:cubicBezTo>
                  <a:pt x="35755" y="28683"/>
                  <a:pt x="36112" y="27790"/>
                  <a:pt x="36434" y="26909"/>
                </a:cubicBezTo>
                <a:cubicBezTo>
                  <a:pt x="36481" y="26814"/>
                  <a:pt x="36422" y="26707"/>
                  <a:pt x="36315" y="26659"/>
                </a:cubicBezTo>
                <a:cubicBezTo>
                  <a:pt x="36289" y="26648"/>
                  <a:pt x="36264" y="26642"/>
                  <a:pt x="36241" y="26642"/>
                </a:cubicBezTo>
                <a:close/>
                <a:moveTo>
                  <a:pt x="7096" y="28994"/>
                </a:moveTo>
                <a:cubicBezTo>
                  <a:pt x="7052" y="28994"/>
                  <a:pt x="7006" y="29010"/>
                  <a:pt x="6966" y="29040"/>
                </a:cubicBezTo>
                <a:cubicBezTo>
                  <a:pt x="6227" y="29636"/>
                  <a:pt x="5632" y="30469"/>
                  <a:pt x="5299" y="31398"/>
                </a:cubicBezTo>
                <a:cubicBezTo>
                  <a:pt x="5251" y="31493"/>
                  <a:pt x="5311" y="31600"/>
                  <a:pt x="5418" y="31648"/>
                </a:cubicBezTo>
                <a:cubicBezTo>
                  <a:pt x="5454" y="31660"/>
                  <a:pt x="5465" y="31660"/>
                  <a:pt x="5489" y="31660"/>
                </a:cubicBezTo>
                <a:cubicBezTo>
                  <a:pt x="5585" y="31660"/>
                  <a:pt x="5656" y="31612"/>
                  <a:pt x="5668" y="31529"/>
                </a:cubicBezTo>
                <a:cubicBezTo>
                  <a:pt x="5989" y="30683"/>
                  <a:pt x="6525" y="29909"/>
                  <a:pt x="7216" y="29350"/>
                </a:cubicBezTo>
                <a:cubicBezTo>
                  <a:pt x="7311" y="29278"/>
                  <a:pt x="7323" y="29159"/>
                  <a:pt x="7251" y="29076"/>
                </a:cubicBezTo>
                <a:cubicBezTo>
                  <a:pt x="7211" y="29022"/>
                  <a:pt x="7154" y="28994"/>
                  <a:pt x="7096" y="28994"/>
                </a:cubicBezTo>
                <a:close/>
                <a:moveTo>
                  <a:pt x="13969" y="31284"/>
                </a:moveTo>
                <a:cubicBezTo>
                  <a:pt x="13940" y="31284"/>
                  <a:pt x="13911" y="31290"/>
                  <a:pt x="13883" y="31302"/>
                </a:cubicBezTo>
                <a:cubicBezTo>
                  <a:pt x="13788" y="31350"/>
                  <a:pt x="13740" y="31469"/>
                  <a:pt x="13788" y="31576"/>
                </a:cubicBezTo>
                <a:cubicBezTo>
                  <a:pt x="14121" y="32362"/>
                  <a:pt x="14336" y="33255"/>
                  <a:pt x="14395" y="34231"/>
                </a:cubicBezTo>
                <a:cubicBezTo>
                  <a:pt x="14407" y="34339"/>
                  <a:pt x="14502" y="34434"/>
                  <a:pt x="14598" y="34434"/>
                </a:cubicBezTo>
                <a:cubicBezTo>
                  <a:pt x="14717" y="34434"/>
                  <a:pt x="14812" y="34327"/>
                  <a:pt x="14800" y="34208"/>
                </a:cubicBezTo>
                <a:cubicBezTo>
                  <a:pt x="14717" y="33160"/>
                  <a:pt x="14514" y="32219"/>
                  <a:pt x="14157" y="31410"/>
                </a:cubicBezTo>
                <a:cubicBezTo>
                  <a:pt x="14122" y="31331"/>
                  <a:pt x="14048" y="31284"/>
                  <a:pt x="13969" y="31284"/>
                </a:cubicBezTo>
                <a:close/>
                <a:moveTo>
                  <a:pt x="33963" y="31762"/>
                </a:moveTo>
                <a:cubicBezTo>
                  <a:pt x="33898" y="31762"/>
                  <a:pt x="33831" y="31802"/>
                  <a:pt x="33790" y="31874"/>
                </a:cubicBezTo>
                <a:cubicBezTo>
                  <a:pt x="33433" y="32505"/>
                  <a:pt x="33076" y="33148"/>
                  <a:pt x="32683" y="33755"/>
                </a:cubicBezTo>
                <a:cubicBezTo>
                  <a:pt x="32588" y="33934"/>
                  <a:pt x="32457" y="34100"/>
                  <a:pt x="32362" y="34279"/>
                </a:cubicBezTo>
                <a:cubicBezTo>
                  <a:pt x="32302" y="34386"/>
                  <a:pt x="32326" y="34505"/>
                  <a:pt x="32421" y="34565"/>
                </a:cubicBezTo>
                <a:cubicBezTo>
                  <a:pt x="32445" y="34577"/>
                  <a:pt x="32481" y="34589"/>
                  <a:pt x="32516" y="34589"/>
                </a:cubicBezTo>
                <a:cubicBezTo>
                  <a:pt x="32576" y="34589"/>
                  <a:pt x="32659" y="34565"/>
                  <a:pt x="32707" y="34493"/>
                </a:cubicBezTo>
                <a:cubicBezTo>
                  <a:pt x="32802" y="34327"/>
                  <a:pt x="32921" y="34148"/>
                  <a:pt x="33028" y="33969"/>
                </a:cubicBezTo>
                <a:cubicBezTo>
                  <a:pt x="33398" y="33362"/>
                  <a:pt x="33790" y="32707"/>
                  <a:pt x="34124" y="32064"/>
                </a:cubicBezTo>
                <a:cubicBezTo>
                  <a:pt x="34183" y="31969"/>
                  <a:pt x="34160" y="31850"/>
                  <a:pt x="34052" y="31791"/>
                </a:cubicBezTo>
                <a:cubicBezTo>
                  <a:pt x="34025" y="31771"/>
                  <a:pt x="33994" y="31762"/>
                  <a:pt x="33963" y="31762"/>
                </a:cubicBezTo>
                <a:close/>
                <a:moveTo>
                  <a:pt x="5310" y="34028"/>
                </a:moveTo>
                <a:cubicBezTo>
                  <a:pt x="5302" y="34028"/>
                  <a:pt x="5295" y="34028"/>
                  <a:pt x="5287" y="34029"/>
                </a:cubicBezTo>
                <a:cubicBezTo>
                  <a:pt x="5180" y="34053"/>
                  <a:pt x="5108" y="34160"/>
                  <a:pt x="5120" y="34267"/>
                </a:cubicBezTo>
                <a:cubicBezTo>
                  <a:pt x="5299" y="35172"/>
                  <a:pt x="5668" y="36101"/>
                  <a:pt x="6204" y="36934"/>
                </a:cubicBezTo>
                <a:cubicBezTo>
                  <a:pt x="6239" y="36994"/>
                  <a:pt x="6311" y="37017"/>
                  <a:pt x="6370" y="37017"/>
                </a:cubicBezTo>
                <a:cubicBezTo>
                  <a:pt x="6406" y="37017"/>
                  <a:pt x="6442" y="37017"/>
                  <a:pt x="6489" y="36994"/>
                </a:cubicBezTo>
                <a:cubicBezTo>
                  <a:pt x="6585" y="36934"/>
                  <a:pt x="6608" y="36791"/>
                  <a:pt x="6549" y="36708"/>
                </a:cubicBezTo>
                <a:cubicBezTo>
                  <a:pt x="6025" y="35922"/>
                  <a:pt x="5668" y="35041"/>
                  <a:pt x="5525" y="34196"/>
                </a:cubicBezTo>
                <a:cubicBezTo>
                  <a:pt x="5492" y="34096"/>
                  <a:pt x="5408" y="34028"/>
                  <a:pt x="5310" y="34028"/>
                </a:cubicBezTo>
                <a:close/>
                <a:moveTo>
                  <a:pt x="30879" y="36482"/>
                </a:moveTo>
                <a:cubicBezTo>
                  <a:pt x="30823" y="36482"/>
                  <a:pt x="30765" y="36507"/>
                  <a:pt x="30719" y="36553"/>
                </a:cubicBezTo>
                <a:cubicBezTo>
                  <a:pt x="30123" y="37315"/>
                  <a:pt x="29480" y="38006"/>
                  <a:pt x="28849" y="38613"/>
                </a:cubicBezTo>
                <a:cubicBezTo>
                  <a:pt x="28754" y="38684"/>
                  <a:pt x="28754" y="38815"/>
                  <a:pt x="28826" y="38899"/>
                </a:cubicBezTo>
                <a:cubicBezTo>
                  <a:pt x="28873" y="38934"/>
                  <a:pt x="28921" y="38946"/>
                  <a:pt x="28980" y="38946"/>
                </a:cubicBezTo>
                <a:cubicBezTo>
                  <a:pt x="29028" y="38946"/>
                  <a:pt x="29087" y="38934"/>
                  <a:pt x="29111" y="38911"/>
                </a:cubicBezTo>
                <a:cubicBezTo>
                  <a:pt x="29766" y="38280"/>
                  <a:pt x="30409" y="37589"/>
                  <a:pt x="31028" y="36815"/>
                </a:cubicBezTo>
                <a:cubicBezTo>
                  <a:pt x="31112" y="36720"/>
                  <a:pt x="31100" y="36601"/>
                  <a:pt x="31004" y="36529"/>
                </a:cubicBezTo>
                <a:cubicBezTo>
                  <a:pt x="30967" y="36498"/>
                  <a:pt x="30924" y="36482"/>
                  <a:pt x="30879" y="36482"/>
                </a:cubicBezTo>
                <a:close/>
                <a:moveTo>
                  <a:pt x="14436" y="36823"/>
                </a:moveTo>
                <a:cubicBezTo>
                  <a:pt x="14350" y="36823"/>
                  <a:pt x="14263" y="36910"/>
                  <a:pt x="14252" y="37006"/>
                </a:cubicBezTo>
                <a:lnTo>
                  <a:pt x="14228" y="37148"/>
                </a:lnTo>
                <a:cubicBezTo>
                  <a:pt x="14097" y="38018"/>
                  <a:pt x="13919" y="38899"/>
                  <a:pt x="13693" y="39744"/>
                </a:cubicBezTo>
                <a:cubicBezTo>
                  <a:pt x="13669" y="39863"/>
                  <a:pt x="13740" y="39970"/>
                  <a:pt x="13847" y="39994"/>
                </a:cubicBezTo>
                <a:lnTo>
                  <a:pt x="13907" y="39994"/>
                </a:lnTo>
                <a:cubicBezTo>
                  <a:pt x="13990" y="39994"/>
                  <a:pt x="14086" y="39935"/>
                  <a:pt x="14097" y="39827"/>
                </a:cubicBezTo>
                <a:cubicBezTo>
                  <a:pt x="14324" y="38970"/>
                  <a:pt x="14502" y="38077"/>
                  <a:pt x="14633" y="37196"/>
                </a:cubicBezTo>
                <a:lnTo>
                  <a:pt x="14645" y="37053"/>
                </a:lnTo>
                <a:cubicBezTo>
                  <a:pt x="14669" y="36946"/>
                  <a:pt x="14574" y="36839"/>
                  <a:pt x="14467" y="36827"/>
                </a:cubicBezTo>
                <a:cubicBezTo>
                  <a:pt x="14457" y="36824"/>
                  <a:pt x="14446" y="36823"/>
                  <a:pt x="14436" y="36823"/>
                </a:cubicBezTo>
                <a:close/>
                <a:moveTo>
                  <a:pt x="8253" y="38698"/>
                </a:moveTo>
                <a:cubicBezTo>
                  <a:pt x="8194" y="38698"/>
                  <a:pt x="8138" y="38725"/>
                  <a:pt x="8097" y="38780"/>
                </a:cubicBezTo>
                <a:cubicBezTo>
                  <a:pt x="8025" y="38863"/>
                  <a:pt x="8037" y="38982"/>
                  <a:pt x="8132" y="39053"/>
                </a:cubicBezTo>
                <a:cubicBezTo>
                  <a:pt x="8823" y="39613"/>
                  <a:pt x="9633" y="40113"/>
                  <a:pt x="10549" y="40566"/>
                </a:cubicBezTo>
                <a:cubicBezTo>
                  <a:pt x="10585" y="40577"/>
                  <a:pt x="10609" y="40577"/>
                  <a:pt x="10645" y="40577"/>
                </a:cubicBezTo>
                <a:cubicBezTo>
                  <a:pt x="10716" y="40577"/>
                  <a:pt x="10788" y="40530"/>
                  <a:pt x="10823" y="40470"/>
                </a:cubicBezTo>
                <a:cubicBezTo>
                  <a:pt x="10883" y="40363"/>
                  <a:pt x="10835" y="40244"/>
                  <a:pt x="10728" y="40208"/>
                </a:cubicBezTo>
                <a:cubicBezTo>
                  <a:pt x="9823" y="39768"/>
                  <a:pt x="9049" y="39280"/>
                  <a:pt x="8382" y="38744"/>
                </a:cubicBezTo>
                <a:cubicBezTo>
                  <a:pt x="8342" y="38713"/>
                  <a:pt x="8296" y="38698"/>
                  <a:pt x="8253" y="38698"/>
                </a:cubicBezTo>
                <a:close/>
                <a:moveTo>
                  <a:pt x="26767" y="40307"/>
                </a:moveTo>
                <a:cubicBezTo>
                  <a:pt x="26728" y="40307"/>
                  <a:pt x="26689" y="40317"/>
                  <a:pt x="26659" y="40339"/>
                </a:cubicBezTo>
                <a:cubicBezTo>
                  <a:pt x="25873" y="40863"/>
                  <a:pt x="25039" y="41280"/>
                  <a:pt x="24206" y="41589"/>
                </a:cubicBezTo>
                <a:cubicBezTo>
                  <a:pt x="24099" y="41613"/>
                  <a:pt x="24039" y="41732"/>
                  <a:pt x="24087" y="41840"/>
                </a:cubicBezTo>
                <a:cubicBezTo>
                  <a:pt x="24111" y="41923"/>
                  <a:pt x="24182" y="41970"/>
                  <a:pt x="24277" y="41970"/>
                </a:cubicBezTo>
                <a:lnTo>
                  <a:pt x="24337" y="41970"/>
                </a:lnTo>
                <a:cubicBezTo>
                  <a:pt x="25218" y="41649"/>
                  <a:pt x="26063" y="41220"/>
                  <a:pt x="26885" y="40685"/>
                </a:cubicBezTo>
                <a:cubicBezTo>
                  <a:pt x="26968" y="40625"/>
                  <a:pt x="27004" y="40482"/>
                  <a:pt x="26944" y="40399"/>
                </a:cubicBezTo>
                <a:cubicBezTo>
                  <a:pt x="26907" y="40339"/>
                  <a:pt x="26835" y="40307"/>
                  <a:pt x="26767" y="40307"/>
                </a:cubicBezTo>
                <a:close/>
                <a:moveTo>
                  <a:pt x="13230" y="41222"/>
                </a:moveTo>
                <a:cubicBezTo>
                  <a:pt x="13149" y="41222"/>
                  <a:pt x="13066" y="41277"/>
                  <a:pt x="13038" y="41363"/>
                </a:cubicBezTo>
                <a:cubicBezTo>
                  <a:pt x="13014" y="41470"/>
                  <a:pt x="13074" y="41589"/>
                  <a:pt x="13169" y="41613"/>
                </a:cubicBezTo>
                <a:cubicBezTo>
                  <a:pt x="14097" y="41935"/>
                  <a:pt x="15014" y="42185"/>
                  <a:pt x="15907" y="42363"/>
                </a:cubicBezTo>
                <a:lnTo>
                  <a:pt x="15955" y="42363"/>
                </a:lnTo>
                <a:cubicBezTo>
                  <a:pt x="16062" y="42363"/>
                  <a:pt x="16133" y="42292"/>
                  <a:pt x="16157" y="42197"/>
                </a:cubicBezTo>
                <a:cubicBezTo>
                  <a:pt x="16169" y="42090"/>
                  <a:pt x="16086" y="41994"/>
                  <a:pt x="15991" y="41959"/>
                </a:cubicBezTo>
                <a:cubicBezTo>
                  <a:pt x="15110" y="41780"/>
                  <a:pt x="14205" y="41530"/>
                  <a:pt x="13288" y="41232"/>
                </a:cubicBezTo>
                <a:cubicBezTo>
                  <a:pt x="13269" y="41225"/>
                  <a:pt x="13249" y="41222"/>
                  <a:pt x="13230" y="41222"/>
                </a:cubicBezTo>
                <a:close/>
                <a:moveTo>
                  <a:pt x="21567" y="42240"/>
                </a:moveTo>
                <a:cubicBezTo>
                  <a:pt x="21554" y="42240"/>
                  <a:pt x="21541" y="42242"/>
                  <a:pt x="21527" y="42244"/>
                </a:cubicBezTo>
                <a:cubicBezTo>
                  <a:pt x="20953" y="42322"/>
                  <a:pt x="20349" y="42359"/>
                  <a:pt x="19737" y="42359"/>
                </a:cubicBezTo>
                <a:cubicBezTo>
                  <a:pt x="19410" y="42359"/>
                  <a:pt x="19081" y="42348"/>
                  <a:pt x="18753" y="42328"/>
                </a:cubicBezTo>
                <a:cubicBezTo>
                  <a:pt x="18646" y="42328"/>
                  <a:pt x="18550" y="42423"/>
                  <a:pt x="18550" y="42530"/>
                </a:cubicBezTo>
                <a:cubicBezTo>
                  <a:pt x="18550" y="42625"/>
                  <a:pt x="18634" y="42732"/>
                  <a:pt x="18741" y="42732"/>
                </a:cubicBezTo>
                <a:cubicBezTo>
                  <a:pt x="19050" y="42744"/>
                  <a:pt x="19384" y="42768"/>
                  <a:pt x="19693" y="42768"/>
                </a:cubicBezTo>
                <a:cubicBezTo>
                  <a:pt x="20336" y="42768"/>
                  <a:pt x="20967" y="42721"/>
                  <a:pt x="21575" y="42649"/>
                </a:cubicBezTo>
                <a:cubicBezTo>
                  <a:pt x="21694" y="42625"/>
                  <a:pt x="21765" y="42518"/>
                  <a:pt x="21741" y="42423"/>
                </a:cubicBezTo>
                <a:cubicBezTo>
                  <a:pt x="21731" y="42318"/>
                  <a:pt x="21664" y="42240"/>
                  <a:pt x="21567" y="42240"/>
                </a:cubicBezTo>
                <a:close/>
                <a:moveTo>
                  <a:pt x="13042" y="42262"/>
                </a:moveTo>
                <a:cubicBezTo>
                  <a:pt x="12952" y="42262"/>
                  <a:pt x="12865" y="42308"/>
                  <a:pt x="12835" y="42387"/>
                </a:cubicBezTo>
                <a:cubicBezTo>
                  <a:pt x="12502" y="43244"/>
                  <a:pt x="12097" y="44090"/>
                  <a:pt x="11669" y="44923"/>
                </a:cubicBezTo>
                <a:cubicBezTo>
                  <a:pt x="11621" y="45007"/>
                  <a:pt x="11657" y="45149"/>
                  <a:pt x="11764" y="45185"/>
                </a:cubicBezTo>
                <a:cubicBezTo>
                  <a:pt x="11788" y="45221"/>
                  <a:pt x="11823" y="45221"/>
                  <a:pt x="11847" y="45221"/>
                </a:cubicBezTo>
                <a:cubicBezTo>
                  <a:pt x="11919" y="45221"/>
                  <a:pt x="12002" y="45173"/>
                  <a:pt x="12038" y="45114"/>
                </a:cubicBezTo>
                <a:cubicBezTo>
                  <a:pt x="12478" y="44268"/>
                  <a:pt x="12871" y="43399"/>
                  <a:pt x="13216" y="42542"/>
                </a:cubicBezTo>
                <a:cubicBezTo>
                  <a:pt x="13252" y="42435"/>
                  <a:pt x="13205" y="42316"/>
                  <a:pt x="13097" y="42268"/>
                </a:cubicBezTo>
                <a:cubicBezTo>
                  <a:pt x="13079" y="42264"/>
                  <a:pt x="13060" y="42262"/>
                  <a:pt x="13042" y="42262"/>
                </a:cubicBezTo>
                <a:close/>
                <a:moveTo>
                  <a:pt x="10425" y="47239"/>
                </a:moveTo>
                <a:cubicBezTo>
                  <a:pt x="10354" y="47239"/>
                  <a:pt x="10279" y="47273"/>
                  <a:pt x="10240" y="47328"/>
                </a:cubicBezTo>
                <a:cubicBezTo>
                  <a:pt x="9740" y="48090"/>
                  <a:pt x="9192" y="48852"/>
                  <a:pt x="8597" y="49579"/>
                </a:cubicBezTo>
                <a:cubicBezTo>
                  <a:pt x="8513" y="49674"/>
                  <a:pt x="8525" y="49793"/>
                  <a:pt x="8621" y="49864"/>
                </a:cubicBezTo>
                <a:cubicBezTo>
                  <a:pt x="8668" y="49888"/>
                  <a:pt x="8704" y="49912"/>
                  <a:pt x="8752" y="49912"/>
                </a:cubicBezTo>
                <a:cubicBezTo>
                  <a:pt x="8811" y="49912"/>
                  <a:pt x="8871" y="49876"/>
                  <a:pt x="8918" y="49829"/>
                </a:cubicBezTo>
                <a:cubicBezTo>
                  <a:pt x="9514" y="49102"/>
                  <a:pt x="10061" y="48328"/>
                  <a:pt x="10585" y="47554"/>
                </a:cubicBezTo>
                <a:cubicBezTo>
                  <a:pt x="10645" y="47471"/>
                  <a:pt x="10621" y="47328"/>
                  <a:pt x="10526" y="47269"/>
                </a:cubicBezTo>
                <a:cubicBezTo>
                  <a:pt x="10497" y="47248"/>
                  <a:pt x="10462" y="47239"/>
                  <a:pt x="10425" y="47239"/>
                </a:cubicBezTo>
                <a:close/>
                <a:moveTo>
                  <a:pt x="6893" y="51604"/>
                </a:moveTo>
                <a:cubicBezTo>
                  <a:pt x="6839" y="51604"/>
                  <a:pt x="6783" y="51625"/>
                  <a:pt x="6739" y="51662"/>
                </a:cubicBezTo>
                <a:cubicBezTo>
                  <a:pt x="6108" y="52329"/>
                  <a:pt x="5418" y="52972"/>
                  <a:pt x="4715" y="53579"/>
                </a:cubicBezTo>
                <a:cubicBezTo>
                  <a:pt x="4644" y="53662"/>
                  <a:pt x="4632" y="53781"/>
                  <a:pt x="4703" y="53865"/>
                </a:cubicBezTo>
                <a:cubicBezTo>
                  <a:pt x="4739" y="53912"/>
                  <a:pt x="4799" y="53936"/>
                  <a:pt x="4858" y="53936"/>
                </a:cubicBezTo>
                <a:cubicBezTo>
                  <a:pt x="4894" y="53936"/>
                  <a:pt x="4942" y="53924"/>
                  <a:pt x="4977" y="53901"/>
                </a:cubicBezTo>
                <a:cubicBezTo>
                  <a:pt x="5692" y="53269"/>
                  <a:pt x="6370" y="52615"/>
                  <a:pt x="7025" y="51948"/>
                </a:cubicBezTo>
                <a:cubicBezTo>
                  <a:pt x="7120" y="51876"/>
                  <a:pt x="7097" y="51734"/>
                  <a:pt x="7025" y="51662"/>
                </a:cubicBezTo>
                <a:cubicBezTo>
                  <a:pt x="6991" y="51622"/>
                  <a:pt x="6943" y="51604"/>
                  <a:pt x="6893" y="51604"/>
                </a:cubicBezTo>
                <a:close/>
                <a:moveTo>
                  <a:pt x="2657" y="55292"/>
                </a:moveTo>
                <a:cubicBezTo>
                  <a:pt x="2614" y="55292"/>
                  <a:pt x="2571" y="55304"/>
                  <a:pt x="2537" y="55329"/>
                </a:cubicBezTo>
                <a:cubicBezTo>
                  <a:pt x="1679" y="55936"/>
                  <a:pt x="905" y="56377"/>
                  <a:pt x="155" y="56722"/>
                </a:cubicBezTo>
                <a:cubicBezTo>
                  <a:pt x="48" y="56770"/>
                  <a:pt x="0" y="56889"/>
                  <a:pt x="48" y="56996"/>
                </a:cubicBezTo>
                <a:cubicBezTo>
                  <a:pt x="72" y="57068"/>
                  <a:pt x="155" y="57115"/>
                  <a:pt x="227" y="57115"/>
                </a:cubicBezTo>
                <a:cubicBezTo>
                  <a:pt x="251" y="57115"/>
                  <a:pt x="286" y="57115"/>
                  <a:pt x="310" y="57091"/>
                </a:cubicBezTo>
                <a:cubicBezTo>
                  <a:pt x="1084" y="56746"/>
                  <a:pt x="1894" y="56270"/>
                  <a:pt x="2775" y="55651"/>
                </a:cubicBezTo>
                <a:cubicBezTo>
                  <a:pt x="2858" y="55591"/>
                  <a:pt x="2870" y="55460"/>
                  <a:pt x="2810" y="55365"/>
                </a:cubicBezTo>
                <a:cubicBezTo>
                  <a:pt x="2776" y="55316"/>
                  <a:pt x="2717" y="55292"/>
                  <a:pt x="2657" y="55292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0" name="Google Shape;1890;p57"/>
          <p:cNvGrpSpPr/>
          <p:nvPr/>
        </p:nvGrpSpPr>
        <p:grpSpPr>
          <a:xfrm rot="20175959">
            <a:off x="-328685" y="841322"/>
            <a:ext cx="2178093" cy="3762170"/>
            <a:chOff x="-328685" y="841322"/>
            <a:chExt cx="2178093" cy="3762170"/>
          </a:xfrm>
        </p:grpSpPr>
        <p:sp>
          <p:nvSpPr>
            <p:cNvPr id="1891" name="Google Shape;1891;p57"/>
            <p:cNvSpPr/>
            <p:nvPr/>
          </p:nvSpPr>
          <p:spPr>
            <a:xfrm rot="1499122">
              <a:off x="1135170" y="999495"/>
              <a:ext cx="599253" cy="586096"/>
            </a:xfrm>
            <a:custGeom>
              <a:avLst/>
              <a:gdLst/>
              <a:ahLst/>
              <a:cxnLst/>
              <a:rect l="l" t="t" r="r" b="b"/>
              <a:pathLst>
                <a:path w="38986" h="38130" extrusionOk="0">
                  <a:moveTo>
                    <a:pt x="15589" y="20583"/>
                  </a:moveTo>
                  <a:cubicBezTo>
                    <a:pt x="15589" y="20583"/>
                    <a:pt x="15589" y="20608"/>
                    <a:pt x="15615" y="20633"/>
                  </a:cubicBezTo>
                  <a:lnTo>
                    <a:pt x="15589" y="20608"/>
                  </a:lnTo>
                  <a:lnTo>
                    <a:pt x="15589" y="20583"/>
                  </a:lnTo>
                  <a:close/>
                  <a:moveTo>
                    <a:pt x="17009" y="17871"/>
                  </a:moveTo>
                  <a:lnTo>
                    <a:pt x="17009" y="17871"/>
                  </a:lnTo>
                  <a:cubicBezTo>
                    <a:pt x="17668" y="18834"/>
                    <a:pt x="18301" y="19822"/>
                    <a:pt x="18935" y="20811"/>
                  </a:cubicBezTo>
                  <a:cubicBezTo>
                    <a:pt x="19265" y="21952"/>
                    <a:pt x="19670" y="23067"/>
                    <a:pt x="20152" y="24182"/>
                  </a:cubicBezTo>
                  <a:cubicBezTo>
                    <a:pt x="20431" y="24892"/>
                    <a:pt x="20760" y="25576"/>
                    <a:pt x="21064" y="26286"/>
                  </a:cubicBezTo>
                  <a:cubicBezTo>
                    <a:pt x="20912" y="26033"/>
                    <a:pt x="20786" y="25779"/>
                    <a:pt x="20633" y="25551"/>
                  </a:cubicBezTo>
                  <a:cubicBezTo>
                    <a:pt x="20126" y="24638"/>
                    <a:pt x="19645" y="23701"/>
                    <a:pt x="19189" y="22763"/>
                  </a:cubicBezTo>
                  <a:cubicBezTo>
                    <a:pt x="18403" y="21140"/>
                    <a:pt x="17693" y="19518"/>
                    <a:pt x="17009" y="17871"/>
                  </a:cubicBezTo>
                  <a:close/>
                  <a:moveTo>
                    <a:pt x="24157" y="30773"/>
                  </a:moveTo>
                  <a:cubicBezTo>
                    <a:pt x="24207" y="30925"/>
                    <a:pt x="24258" y="31102"/>
                    <a:pt x="24309" y="31254"/>
                  </a:cubicBezTo>
                  <a:lnTo>
                    <a:pt x="24005" y="30975"/>
                  </a:lnTo>
                  <a:cubicBezTo>
                    <a:pt x="24055" y="30899"/>
                    <a:pt x="24131" y="30849"/>
                    <a:pt x="24157" y="30773"/>
                  </a:cubicBezTo>
                  <a:close/>
                  <a:moveTo>
                    <a:pt x="18986" y="29759"/>
                  </a:moveTo>
                  <a:lnTo>
                    <a:pt x="18986" y="29759"/>
                  </a:lnTo>
                  <a:cubicBezTo>
                    <a:pt x="19341" y="30164"/>
                    <a:pt x="19721" y="30544"/>
                    <a:pt x="20126" y="30925"/>
                  </a:cubicBezTo>
                  <a:cubicBezTo>
                    <a:pt x="20253" y="31077"/>
                    <a:pt x="20380" y="31229"/>
                    <a:pt x="20532" y="31381"/>
                  </a:cubicBezTo>
                  <a:cubicBezTo>
                    <a:pt x="20659" y="31533"/>
                    <a:pt x="20735" y="31609"/>
                    <a:pt x="20836" y="31736"/>
                  </a:cubicBezTo>
                  <a:cubicBezTo>
                    <a:pt x="20329" y="31330"/>
                    <a:pt x="19848" y="30925"/>
                    <a:pt x="19341" y="30494"/>
                  </a:cubicBezTo>
                  <a:cubicBezTo>
                    <a:pt x="19341" y="30392"/>
                    <a:pt x="19315" y="30316"/>
                    <a:pt x="19265" y="30240"/>
                  </a:cubicBezTo>
                  <a:cubicBezTo>
                    <a:pt x="19163" y="30063"/>
                    <a:pt x="19087" y="29911"/>
                    <a:pt x="18986" y="29759"/>
                  </a:cubicBezTo>
                  <a:close/>
                  <a:moveTo>
                    <a:pt x="37553" y="0"/>
                  </a:moveTo>
                  <a:cubicBezTo>
                    <a:pt x="37198" y="0"/>
                    <a:pt x="36831" y="178"/>
                    <a:pt x="36577" y="457"/>
                  </a:cubicBezTo>
                  <a:cubicBezTo>
                    <a:pt x="36470" y="436"/>
                    <a:pt x="36359" y="425"/>
                    <a:pt x="36248" y="425"/>
                  </a:cubicBezTo>
                  <a:cubicBezTo>
                    <a:pt x="35681" y="425"/>
                    <a:pt x="35120" y="703"/>
                    <a:pt x="35056" y="1318"/>
                  </a:cubicBezTo>
                  <a:cubicBezTo>
                    <a:pt x="34701" y="1369"/>
                    <a:pt x="34372" y="1445"/>
                    <a:pt x="34017" y="1547"/>
                  </a:cubicBezTo>
                  <a:cubicBezTo>
                    <a:pt x="33992" y="1547"/>
                    <a:pt x="33992" y="1521"/>
                    <a:pt x="33966" y="1521"/>
                  </a:cubicBezTo>
                  <a:cubicBezTo>
                    <a:pt x="33777" y="1416"/>
                    <a:pt x="33580" y="1369"/>
                    <a:pt x="33389" y="1369"/>
                  </a:cubicBezTo>
                  <a:cubicBezTo>
                    <a:pt x="32660" y="1369"/>
                    <a:pt x="32016" y="2061"/>
                    <a:pt x="32217" y="2865"/>
                  </a:cubicBezTo>
                  <a:cubicBezTo>
                    <a:pt x="32395" y="3397"/>
                    <a:pt x="32547" y="3904"/>
                    <a:pt x="32724" y="4436"/>
                  </a:cubicBezTo>
                  <a:lnTo>
                    <a:pt x="32623" y="4462"/>
                  </a:lnTo>
                  <a:lnTo>
                    <a:pt x="31558" y="3346"/>
                  </a:lnTo>
                  <a:cubicBezTo>
                    <a:pt x="31304" y="3073"/>
                    <a:pt x="31024" y="2958"/>
                    <a:pt x="30756" y="2958"/>
                  </a:cubicBezTo>
                  <a:cubicBezTo>
                    <a:pt x="29981" y="2958"/>
                    <a:pt x="29312" y="3918"/>
                    <a:pt x="29708" y="4766"/>
                  </a:cubicBezTo>
                  <a:cubicBezTo>
                    <a:pt x="29936" y="5298"/>
                    <a:pt x="30164" y="5830"/>
                    <a:pt x="30367" y="6363"/>
                  </a:cubicBezTo>
                  <a:lnTo>
                    <a:pt x="27959" y="3980"/>
                  </a:lnTo>
                  <a:cubicBezTo>
                    <a:pt x="27699" y="3720"/>
                    <a:pt x="27412" y="3610"/>
                    <a:pt x="27138" y="3610"/>
                  </a:cubicBezTo>
                  <a:cubicBezTo>
                    <a:pt x="26583" y="3610"/>
                    <a:pt x="26084" y="4062"/>
                    <a:pt x="25982" y="4639"/>
                  </a:cubicBezTo>
                  <a:cubicBezTo>
                    <a:pt x="25830" y="4462"/>
                    <a:pt x="25678" y="4259"/>
                    <a:pt x="25526" y="4056"/>
                  </a:cubicBezTo>
                  <a:cubicBezTo>
                    <a:pt x="25316" y="3804"/>
                    <a:pt x="25040" y="3697"/>
                    <a:pt x="24759" y="3697"/>
                  </a:cubicBezTo>
                  <a:cubicBezTo>
                    <a:pt x="24022" y="3697"/>
                    <a:pt x="23248" y="4433"/>
                    <a:pt x="23523" y="5222"/>
                  </a:cubicBezTo>
                  <a:lnTo>
                    <a:pt x="24968" y="9227"/>
                  </a:lnTo>
                  <a:cubicBezTo>
                    <a:pt x="24765" y="9303"/>
                    <a:pt x="24562" y="9455"/>
                    <a:pt x="24436" y="9633"/>
                  </a:cubicBezTo>
                  <a:cubicBezTo>
                    <a:pt x="24030" y="9683"/>
                    <a:pt x="23675" y="9911"/>
                    <a:pt x="23472" y="10266"/>
                  </a:cubicBezTo>
                  <a:cubicBezTo>
                    <a:pt x="22611" y="9202"/>
                    <a:pt x="21698" y="8162"/>
                    <a:pt x="20735" y="7148"/>
                  </a:cubicBezTo>
                  <a:cubicBezTo>
                    <a:pt x="20517" y="6923"/>
                    <a:pt x="20234" y="6825"/>
                    <a:pt x="19949" y="6825"/>
                  </a:cubicBezTo>
                  <a:cubicBezTo>
                    <a:pt x="19207" y="6825"/>
                    <a:pt x="18446" y="7490"/>
                    <a:pt x="18758" y="8314"/>
                  </a:cubicBezTo>
                  <a:cubicBezTo>
                    <a:pt x="19113" y="9278"/>
                    <a:pt x="19518" y="10216"/>
                    <a:pt x="19924" y="11153"/>
                  </a:cubicBezTo>
                  <a:cubicBezTo>
                    <a:pt x="19315" y="10494"/>
                    <a:pt x="18707" y="9835"/>
                    <a:pt x="18073" y="9202"/>
                  </a:cubicBezTo>
                  <a:cubicBezTo>
                    <a:pt x="17810" y="8944"/>
                    <a:pt x="17526" y="8836"/>
                    <a:pt x="17259" y="8836"/>
                  </a:cubicBezTo>
                  <a:cubicBezTo>
                    <a:pt x="16471" y="8836"/>
                    <a:pt x="15819" y="9776"/>
                    <a:pt x="16198" y="10646"/>
                  </a:cubicBezTo>
                  <a:cubicBezTo>
                    <a:pt x="17034" y="12548"/>
                    <a:pt x="17896" y="14449"/>
                    <a:pt x="18808" y="16299"/>
                  </a:cubicBezTo>
                  <a:cubicBezTo>
                    <a:pt x="17262" y="14043"/>
                    <a:pt x="15539" y="11914"/>
                    <a:pt x="13663" y="9911"/>
                  </a:cubicBezTo>
                  <a:cubicBezTo>
                    <a:pt x="13452" y="9686"/>
                    <a:pt x="13170" y="9588"/>
                    <a:pt x="12884" y="9588"/>
                  </a:cubicBezTo>
                  <a:cubicBezTo>
                    <a:pt x="12138" y="9588"/>
                    <a:pt x="11356" y="10253"/>
                    <a:pt x="11686" y="11077"/>
                  </a:cubicBezTo>
                  <a:cubicBezTo>
                    <a:pt x="11888" y="11559"/>
                    <a:pt x="12091" y="12041"/>
                    <a:pt x="12294" y="12548"/>
                  </a:cubicBezTo>
                  <a:cubicBezTo>
                    <a:pt x="11584" y="12598"/>
                    <a:pt x="10875" y="13232"/>
                    <a:pt x="11179" y="14018"/>
                  </a:cubicBezTo>
                  <a:lnTo>
                    <a:pt x="12117" y="16476"/>
                  </a:lnTo>
                  <a:cubicBezTo>
                    <a:pt x="10773" y="14981"/>
                    <a:pt x="9455" y="13485"/>
                    <a:pt x="8162" y="11965"/>
                  </a:cubicBezTo>
                  <a:cubicBezTo>
                    <a:pt x="7952" y="11717"/>
                    <a:pt x="7683" y="11613"/>
                    <a:pt x="7410" y="11613"/>
                  </a:cubicBezTo>
                  <a:cubicBezTo>
                    <a:pt x="6566" y="11613"/>
                    <a:pt x="5674" y="12605"/>
                    <a:pt x="6287" y="13409"/>
                  </a:cubicBezTo>
                  <a:lnTo>
                    <a:pt x="7503" y="15006"/>
                  </a:lnTo>
                  <a:cubicBezTo>
                    <a:pt x="6743" y="15310"/>
                    <a:pt x="6540" y="16299"/>
                    <a:pt x="7098" y="16907"/>
                  </a:cubicBezTo>
                  <a:cubicBezTo>
                    <a:pt x="9151" y="19138"/>
                    <a:pt x="11027" y="21521"/>
                    <a:pt x="12750" y="24005"/>
                  </a:cubicBezTo>
                  <a:cubicBezTo>
                    <a:pt x="9379" y="20431"/>
                    <a:pt x="6135" y="16730"/>
                    <a:pt x="2561" y="13409"/>
                  </a:cubicBezTo>
                  <a:cubicBezTo>
                    <a:pt x="2313" y="13179"/>
                    <a:pt x="2037" y="13082"/>
                    <a:pt x="1769" y="13082"/>
                  </a:cubicBezTo>
                  <a:cubicBezTo>
                    <a:pt x="831" y="13082"/>
                    <a:pt x="0" y="14274"/>
                    <a:pt x="888" y="15082"/>
                  </a:cubicBezTo>
                  <a:cubicBezTo>
                    <a:pt x="3879" y="17871"/>
                    <a:pt x="6667" y="20912"/>
                    <a:pt x="9455" y="23929"/>
                  </a:cubicBezTo>
                  <a:cubicBezTo>
                    <a:pt x="9480" y="24030"/>
                    <a:pt x="9480" y="24131"/>
                    <a:pt x="9531" y="24233"/>
                  </a:cubicBezTo>
                  <a:cubicBezTo>
                    <a:pt x="9633" y="24537"/>
                    <a:pt x="9734" y="24867"/>
                    <a:pt x="9861" y="25171"/>
                  </a:cubicBezTo>
                  <a:cubicBezTo>
                    <a:pt x="9658" y="24993"/>
                    <a:pt x="9480" y="24841"/>
                    <a:pt x="9278" y="24689"/>
                  </a:cubicBezTo>
                  <a:cubicBezTo>
                    <a:pt x="9038" y="24492"/>
                    <a:pt x="8716" y="24393"/>
                    <a:pt x="8400" y="24393"/>
                  </a:cubicBezTo>
                  <a:cubicBezTo>
                    <a:pt x="7782" y="24393"/>
                    <a:pt x="7183" y="24771"/>
                    <a:pt x="7250" y="25526"/>
                  </a:cubicBezTo>
                  <a:cubicBezTo>
                    <a:pt x="7326" y="26489"/>
                    <a:pt x="7681" y="27097"/>
                    <a:pt x="8238" y="27858"/>
                  </a:cubicBezTo>
                  <a:cubicBezTo>
                    <a:pt x="8492" y="28162"/>
                    <a:pt x="8796" y="28593"/>
                    <a:pt x="9075" y="29049"/>
                  </a:cubicBezTo>
                  <a:lnTo>
                    <a:pt x="7503" y="27655"/>
                  </a:lnTo>
                  <a:cubicBezTo>
                    <a:pt x="7253" y="27443"/>
                    <a:pt x="6978" y="27353"/>
                    <a:pt x="6712" y="27353"/>
                  </a:cubicBezTo>
                  <a:cubicBezTo>
                    <a:pt x="5740" y="27353"/>
                    <a:pt x="4889" y="28551"/>
                    <a:pt x="5805" y="29328"/>
                  </a:cubicBezTo>
                  <a:lnTo>
                    <a:pt x="9759" y="32775"/>
                  </a:lnTo>
                  <a:cubicBezTo>
                    <a:pt x="9994" y="32974"/>
                    <a:pt x="10336" y="33098"/>
                    <a:pt x="10669" y="33098"/>
                  </a:cubicBezTo>
                  <a:cubicBezTo>
                    <a:pt x="11057" y="33098"/>
                    <a:pt x="11432" y="32931"/>
                    <a:pt x="11610" y="32522"/>
                  </a:cubicBezTo>
                  <a:cubicBezTo>
                    <a:pt x="11736" y="32243"/>
                    <a:pt x="11838" y="31964"/>
                    <a:pt x="11914" y="31660"/>
                  </a:cubicBezTo>
                  <a:cubicBezTo>
                    <a:pt x="12004" y="31677"/>
                    <a:pt x="12094" y="31685"/>
                    <a:pt x="12183" y="31685"/>
                  </a:cubicBezTo>
                  <a:cubicBezTo>
                    <a:pt x="12620" y="31685"/>
                    <a:pt x="13034" y="31481"/>
                    <a:pt x="13308" y="31102"/>
                  </a:cubicBezTo>
                  <a:cubicBezTo>
                    <a:pt x="13333" y="31051"/>
                    <a:pt x="13384" y="31001"/>
                    <a:pt x="13409" y="30925"/>
                  </a:cubicBezTo>
                  <a:cubicBezTo>
                    <a:pt x="13608" y="31062"/>
                    <a:pt x="13843" y="31125"/>
                    <a:pt x="14080" y="31125"/>
                  </a:cubicBezTo>
                  <a:cubicBezTo>
                    <a:pt x="14719" y="31125"/>
                    <a:pt x="15366" y="30665"/>
                    <a:pt x="15310" y="29961"/>
                  </a:cubicBezTo>
                  <a:lnTo>
                    <a:pt x="15310" y="29961"/>
                  </a:lnTo>
                  <a:cubicBezTo>
                    <a:pt x="18504" y="33029"/>
                    <a:pt x="21901" y="35817"/>
                    <a:pt x="25855" y="37997"/>
                  </a:cubicBezTo>
                  <a:cubicBezTo>
                    <a:pt x="26017" y="38088"/>
                    <a:pt x="26201" y="38130"/>
                    <a:pt x="26387" y="38130"/>
                  </a:cubicBezTo>
                  <a:cubicBezTo>
                    <a:pt x="27133" y="38130"/>
                    <a:pt x="27923" y="37464"/>
                    <a:pt x="27579" y="36653"/>
                  </a:cubicBezTo>
                  <a:cubicBezTo>
                    <a:pt x="27376" y="36146"/>
                    <a:pt x="27122" y="35665"/>
                    <a:pt x="26844" y="35183"/>
                  </a:cubicBezTo>
                  <a:cubicBezTo>
                    <a:pt x="27097" y="34980"/>
                    <a:pt x="27249" y="34651"/>
                    <a:pt x="27224" y="34321"/>
                  </a:cubicBezTo>
                  <a:cubicBezTo>
                    <a:pt x="27173" y="33459"/>
                    <a:pt x="27072" y="32598"/>
                    <a:pt x="26894" y="31736"/>
                  </a:cubicBezTo>
                  <a:lnTo>
                    <a:pt x="26894" y="31736"/>
                  </a:lnTo>
                  <a:cubicBezTo>
                    <a:pt x="27097" y="31863"/>
                    <a:pt x="27300" y="31964"/>
                    <a:pt x="27528" y="32065"/>
                  </a:cubicBezTo>
                  <a:cubicBezTo>
                    <a:pt x="27712" y="32167"/>
                    <a:pt x="27903" y="32212"/>
                    <a:pt x="28089" y="32212"/>
                  </a:cubicBezTo>
                  <a:cubicBezTo>
                    <a:pt x="28924" y="32212"/>
                    <a:pt x="29648" y="31294"/>
                    <a:pt x="29150" y="30443"/>
                  </a:cubicBezTo>
                  <a:cubicBezTo>
                    <a:pt x="27198" y="27224"/>
                    <a:pt x="25373" y="23979"/>
                    <a:pt x="23650" y="20684"/>
                  </a:cubicBezTo>
                  <a:cubicBezTo>
                    <a:pt x="23853" y="20583"/>
                    <a:pt x="24005" y="20456"/>
                    <a:pt x="24131" y="20279"/>
                  </a:cubicBezTo>
                  <a:cubicBezTo>
                    <a:pt x="25373" y="22281"/>
                    <a:pt x="26565" y="24385"/>
                    <a:pt x="28415" y="25804"/>
                  </a:cubicBezTo>
                  <a:cubicBezTo>
                    <a:pt x="28609" y="25960"/>
                    <a:pt x="28810" y="26026"/>
                    <a:pt x="29004" y="26026"/>
                  </a:cubicBezTo>
                  <a:cubicBezTo>
                    <a:pt x="29697" y="26026"/>
                    <a:pt x="30297" y="25174"/>
                    <a:pt x="30139" y="24461"/>
                  </a:cubicBezTo>
                  <a:cubicBezTo>
                    <a:pt x="29911" y="23523"/>
                    <a:pt x="29505" y="22611"/>
                    <a:pt x="28922" y="21799"/>
                  </a:cubicBezTo>
                  <a:lnTo>
                    <a:pt x="28922" y="21799"/>
                  </a:lnTo>
                  <a:cubicBezTo>
                    <a:pt x="29201" y="22028"/>
                    <a:pt x="29505" y="22180"/>
                    <a:pt x="29809" y="22332"/>
                  </a:cubicBezTo>
                  <a:cubicBezTo>
                    <a:pt x="29919" y="22373"/>
                    <a:pt x="30030" y="22392"/>
                    <a:pt x="30140" y="22392"/>
                  </a:cubicBezTo>
                  <a:cubicBezTo>
                    <a:pt x="30767" y="22392"/>
                    <a:pt x="31352" y="21770"/>
                    <a:pt x="31330" y="21166"/>
                  </a:cubicBezTo>
                  <a:cubicBezTo>
                    <a:pt x="31229" y="18530"/>
                    <a:pt x="29961" y="15919"/>
                    <a:pt x="29049" y="13435"/>
                  </a:cubicBezTo>
                  <a:cubicBezTo>
                    <a:pt x="29100" y="13308"/>
                    <a:pt x="29100" y="13181"/>
                    <a:pt x="29100" y="13029"/>
                  </a:cubicBezTo>
                  <a:lnTo>
                    <a:pt x="29100" y="12928"/>
                  </a:lnTo>
                  <a:cubicBezTo>
                    <a:pt x="29835" y="13992"/>
                    <a:pt x="30544" y="15057"/>
                    <a:pt x="31254" y="16147"/>
                  </a:cubicBezTo>
                  <a:cubicBezTo>
                    <a:pt x="31514" y="16541"/>
                    <a:pt x="31875" y="16707"/>
                    <a:pt x="32228" y="16707"/>
                  </a:cubicBezTo>
                  <a:cubicBezTo>
                    <a:pt x="33012" y="16707"/>
                    <a:pt x="33761" y="15891"/>
                    <a:pt x="33307" y="14930"/>
                  </a:cubicBezTo>
                  <a:lnTo>
                    <a:pt x="31153" y="10469"/>
                  </a:lnTo>
                  <a:lnTo>
                    <a:pt x="32319" y="11610"/>
                  </a:lnTo>
                  <a:cubicBezTo>
                    <a:pt x="32555" y="11846"/>
                    <a:pt x="32844" y="11949"/>
                    <a:pt x="33130" y="11949"/>
                  </a:cubicBezTo>
                  <a:cubicBezTo>
                    <a:pt x="33855" y="11949"/>
                    <a:pt x="34558" y="11287"/>
                    <a:pt x="34321" y="10469"/>
                  </a:cubicBezTo>
                  <a:cubicBezTo>
                    <a:pt x="34194" y="10089"/>
                    <a:pt x="34093" y="9709"/>
                    <a:pt x="33966" y="9354"/>
                  </a:cubicBezTo>
                  <a:lnTo>
                    <a:pt x="33966" y="9354"/>
                  </a:lnTo>
                  <a:cubicBezTo>
                    <a:pt x="34549" y="9962"/>
                    <a:pt x="35107" y="10570"/>
                    <a:pt x="35690" y="11179"/>
                  </a:cubicBezTo>
                  <a:cubicBezTo>
                    <a:pt x="35928" y="11436"/>
                    <a:pt x="36202" y="11545"/>
                    <a:pt x="36469" y="11545"/>
                  </a:cubicBezTo>
                  <a:cubicBezTo>
                    <a:pt x="37253" y="11545"/>
                    <a:pt x="37975" y="10604"/>
                    <a:pt x="37540" y="9734"/>
                  </a:cubicBezTo>
                  <a:cubicBezTo>
                    <a:pt x="37008" y="8669"/>
                    <a:pt x="36526" y="7605"/>
                    <a:pt x="36070" y="6515"/>
                  </a:cubicBezTo>
                  <a:lnTo>
                    <a:pt x="36070" y="6515"/>
                  </a:lnTo>
                  <a:cubicBezTo>
                    <a:pt x="36250" y="6654"/>
                    <a:pt x="36471" y="6717"/>
                    <a:pt x="36697" y="6717"/>
                  </a:cubicBezTo>
                  <a:cubicBezTo>
                    <a:pt x="37336" y="6717"/>
                    <a:pt x="38021" y="6218"/>
                    <a:pt x="37946" y="5526"/>
                  </a:cubicBezTo>
                  <a:cubicBezTo>
                    <a:pt x="37870" y="4943"/>
                    <a:pt x="37794" y="4360"/>
                    <a:pt x="37743" y="3752"/>
                  </a:cubicBezTo>
                  <a:lnTo>
                    <a:pt x="37743" y="3752"/>
                  </a:lnTo>
                  <a:cubicBezTo>
                    <a:pt x="37760" y="3753"/>
                    <a:pt x="37777" y="3753"/>
                    <a:pt x="37794" y="3753"/>
                  </a:cubicBezTo>
                  <a:cubicBezTo>
                    <a:pt x="38279" y="3753"/>
                    <a:pt x="38684" y="3405"/>
                    <a:pt x="38782" y="2915"/>
                  </a:cubicBezTo>
                  <a:cubicBezTo>
                    <a:pt x="38985" y="2130"/>
                    <a:pt x="38858" y="1318"/>
                    <a:pt x="38453" y="609"/>
                  </a:cubicBezTo>
                  <a:cubicBezTo>
                    <a:pt x="38250" y="178"/>
                    <a:pt x="37908" y="0"/>
                    <a:pt x="37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2" name="Google Shape;1892;p57"/>
            <p:cNvGrpSpPr/>
            <p:nvPr/>
          </p:nvGrpSpPr>
          <p:grpSpPr>
            <a:xfrm>
              <a:off x="-328685" y="841322"/>
              <a:ext cx="2178093" cy="3762170"/>
              <a:chOff x="-328685" y="139072"/>
              <a:chExt cx="2178093" cy="3762170"/>
            </a:xfrm>
          </p:grpSpPr>
          <p:sp>
            <p:nvSpPr>
              <p:cNvPr id="1893" name="Google Shape;1893;p57"/>
              <p:cNvSpPr/>
              <p:nvPr/>
            </p:nvSpPr>
            <p:spPr>
              <a:xfrm>
                <a:off x="-328685" y="717104"/>
                <a:ext cx="1360565" cy="3184138"/>
              </a:xfrm>
              <a:custGeom>
                <a:avLst/>
                <a:gdLst/>
                <a:ahLst/>
                <a:cxnLst/>
                <a:rect l="l" t="t" r="r" b="b"/>
                <a:pathLst>
                  <a:path w="41899" h="98064" extrusionOk="0">
                    <a:moveTo>
                      <a:pt x="41693" y="0"/>
                    </a:moveTo>
                    <a:cubicBezTo>
                      <a:pt x="41683" y="0"/>
                      <a:pt x="41671" y="2"/>
                      <a:pt x="41660" y="4"/>
                    </a:cubicBezTo>
                    <a:cubicBezTo>
                      <a:pt x="40732" y="99"/>
                      <a:pt x="39779" y="302"/>
                      <a:pt x="38862" y="564"/>
                    </a:cubicBezTo>
                    <a:cubicBezTo>
                      <a:pt x="38755" y="599"/>
                      <a:pt x="38696" y="718"/>
                      <a:pt x="38731" y="814"/>
                    </a:cubicBezTo>
                    <a:cubicBezTo>
                      <a:pt x="38755" y="909"/>
                      <a:pt x="38827" y="968"/>
                      <a:pt x="38922" y="968"/>
                    </a:cubicBezTo>
                    <a:cubicBezTo>
                      <a:pt x="38946" y="968"/>
                      <a:pt x="38969" y="957"/>
                      <a:pt x="38969" y="957"/>
                    </a:cubicBezTo>
                    <a:cubicBezTo>
                      <a:pt x="39874" y="695"/>
                      <a:pt x="40791" y="504"/>
                      <a:pt x="41708" y="397"/>
                    </a:cubicBezTo>
                    <a:cubicBezTo>
                      <a:pt x="41803" y="385"/>
                      <a:pt x="41898" y="278"/>
                      <a:pt x="41886" y="183"/>
                    </a:cubicBezTo>
                    <a:cubicBezTo>
                      <a:pt x="41865" y="87"/>
                      <a:pt x="41787" y="0"/>
                      <a:pt x="41693" y="0"/>
                    </a:cubicBezTo>
                    <a:close/>
                    <a:moveTo>
                      <a:pt x="36296" y="1592"/>
                    </a:moveTo>
                    <a:cubicBezTo>
                      <a:pt x="36267" y="1592"/>
                      <a:pt x="36236" y="1598"/>
                      <a:pt x="36207" y="1611"/>
                    </a:cubicBezTo>
                    <a:cubicBezTo>
                      <a:pt x="35362" y="2028"/>
                      <a:pt x="34528" y="2504"/>
                      <a:pt x="33743" y="3052"/>
                    </a:cubicBezTo>
                    <a:cubicBezTo>
                      <a:pt x="33647" y="3112"/>
                      <a:pt x="33635" y="3243"/>
                      <a:pt x="33695" y="3338"/>
                    </a:cubicBezTo>
                    <a:cubicBezTo>
                      <a:pt x="33731" y="3397"/>
                      <a:pt x="33802" y="3421"/>
                      <a:pt x="33862" y="3421"/>
                    </a:cubicBezTo>
                    <a:cubicBezTo>
                      <a:pt x="33885" y="3421"/>
                      <a:pt x="33933" y="3409"/>
                      <a:pt x="33981" y="3374"/>
                    </a:cubicBezTo>
                    <a:cubicBezTo>
                      <a:pt x="34755" y="2838"/>
                      <a:pt x="35552" y="2361"/>
                      <a:pt x="36386" y="1957"/>
                    </a:cubicBezTo>
                    <a:cubicBezTo>
                      <a:pt x="36481" y="1921"/>
                      <a:pt x="36529" y="1790"/>
                      <a:pt x="36481" y="1695"/>
                    </a:cubicBezTo>
                    <a:cubicBezTo>
                      <a:pt x="36446" y="1634"/>
                      <a:pt x="36374" y="1592"/>
                      <a:pt x="36296" y="1592"/>
                    </a:cubicBezTo>
                    <a:close/>
                    <a:moveTo>
                      <a:pt x="31672" y="4798"/>
                    </a:moveTo>
                    <a:cubicBezTo>
                      <a:pt x="31622" y="4798"/>
                      <a:pt x="31574" y="4816"/>
                      <a:pt x="31540" y="4850"/>
                    </a:cubicBezTo>
                    <a:cubicBezTo>
                      <a:pt x="30837" y="5505"/>
                      <a:pt x="30206" y="6207"/>
                      <a:pt x="29611" y="6945"/>
                    </a:cubicBezTo>
                    <a:cubicBezTo>
                      <a:pt x="29528" y="7041"/>
                      <a:pt x="29540" y="7160"/>
                      <a:pt x="29635" y="7231"/>
                    </a:cubicBezTo>
                    <a:cubicBezTo>
                      <a:pt x="29659" y="7267"/>
                      <a:pt x="29706" y="7279"/>
                      <a:pt x="29754" y="7279"/>
                    </a:cubicBezTo>
                    <a:cubicBezTo>
                      <a:pt x="29814" y="7279"/>
                      <a:pt x="29861" y="7243"/>
                      <a:pt x="29921" y="7207"/>
                    </a:cubicBezTo>
                    <a:cubicBezTo>
                      <a:pt x="30492" y="6469"/>
                      <a:pt x="31123" y="5790"/>
                      <a:pt x="31802" y="5148"/>
                    </a:cubicBezTo>
                    <a:cubicBezTo>
                      <a:pt x="31897" y="5076"/>
                      <a:pt x="31897" y="4945"/>
                      <a:pt x="31826" y="4862"/>
                    </a:cubicBezTo>
                    <a:cubicBezTo>
                      <a:pt x="31782" y="4819"/>
                      <a:pt x="31726" y="4798"/>
                      <a:pt x="31672" y="4798"/>
                    </a:cubicBezTo>
                    <a:close/>
                    <a:moveTo>
                      <a:pt x="28150" y="9199"/>
                    </a:moveTo>
                    <a:cubicBezTo>
                      <a:pt x="28081" y="9199"/>
                      <a:pt x="28018" y="9234"/>
                      <a:pt x="27980" y="9303"/>
                    </a:cubicBezTo>
                    <a:lnTo>
                      <a:pt x="27956" y="9362"/>
                    </a:lnTo>
                    <a:cubicBezTo>
                      <a:pt x="27492" y="10160"/>
                      <a:pt x="27087" y="11017"/>
                      <a:pt x="26730" y="11875"/>
                    </a:cubicBezTo>
                    <a:cubicBezTo>
                      <a:pt x="26706" y="11982"/>
                      <a:pt x="26754" y="12101"/>
                      <a:pt x="26849" y="12148"/>
                    </a:cubicBezTo>
                    <a:cubicBezTo>
                      <a:pt x="26885" y="12160"/>
                      <a:pt x="26896" y="12160"/>
                      <a:pt x="26932" y="12160"/>
                    </a:cubicBezTo>
                    <a:cubicBezTo>
                      <a:pt x="27004" y="12160"/>
                      <a:pt x="27075" y="12113"/>
                      <a:pt x="27123" y="12041"/>
                    </a:cubicBezTo>
                    <a:cubicBezTo>
                      <a:pt x="27456" y="11172"/>
                      <a:pt x="27861" y="10362"/>
                      <a:pt x="28313" y="9565"/>
                    </a:cubicBezTo>
                    <a:lnTo>
                      <a:pt x="28337" y="9505"/>
                    </a:lnTo>
                    <a:cubicBezTo>
                      <a:pt x="28397" y="9410"/>
                      <a:pt x="28349" y="9291"/>
                      <a:pt x="28266" y="9231"/>
                    </a:cubicBezTo>
                    <a:cubicBezTo>
                      <a:pt x="28227" y="9210"/>
                      <a:pt x="28188" y="9199"/>
                      <a:pt x="28150" y="9199"/>
                    </a:cubicBezTo>
                    <a:close/>
                    <a:moveTo>
                      <a:pt x="26042" y="14442"/>
                    </a:moveTo>
                    <a:cubicBezTo>
                      <a:pt x="25944" y="14442"/>
                      <a:pt x="25868" y="14508"/>
                      <a:pt x="25837" y="14601"/>
                    </a:cubicBezTo>
                    <a:cubicBezTo>
                      <a:pt x="25599" y="15506"/>
                      <a:pt x="25408" y="16447"/>
                      <a:pt x="25289" y="17399"/>
                    </a:cubicBezTo>
                    <a:cubicBezTo>
                      <a:pt x="25277" y="17506"/>
                      <a:pt x="25361" y="17601"/>
                      <a:pt x="25468" y="17625"/>
                    </a:cubicBezTo>
                    <a:lnTo>
                      <a:pt x="25492" y="17625"/>
                    </a:lnTo>
                    <a:cubicBezTo>
                      <a:pt x="25599" y="17625"/>
                      <a:pt x="25694" y="17542"/>
                      <a:pt x="25706" y="17459"/>
                    </a:cubicBezTo>
                    <a:cubicBezTo>
                      <a:pt x="25825" y="16518"/>
                      <a:pt x="26004" y="15601"/>
                      <a:pt x="26242" y="14708"/>
                    </a:cubicBezTo>
                    <a:cubicBezTo>
                      <a:pt x="26265" y="14589"/>
                      <a:pt x="26194" y="14482"/>
                      <a:pt x="26087" y="14446"/>
                    </a:cubicBezTo>
                    <a:cubicBezTo>
                      <a:pt x="26071" y="14443"/>
                      <a:pt x="26056" y="14442"/>
                      <a:pt x="26042" y="14442"/>
                    </a:cubicBezTo>
                    <a:close/>
                    <a:moveTo>
                      <a:pt x="25301" y="20030"/>
                    </a:moveTo>
                    <a:cubicBezTo>
                      <a:pt x="25182" y="20030"/>
                      <a:pt x="25099" y="20114"/>
                      <a:pt x="25099" y="20221"/>
                    </a:cubicBezTo>
                    <a:lnTo>
                      <a:pt x="25099" y="20602"/>
                    </a:lnTo>
                    <a:cubicBezTo>
                      <a:pt x="25099" y="21435"/>
                      <a:pt x="25134" y="22269"/>
                      <a:pt x="25218" y="23078"/>
                    </a:cubicBezTo>
                    <a:cubicBezTo>
                      <a:pt x="25218" y="23185"/>
                      <a:pt x="25301" y="23257"/>
                      <a:pt x="25408" y="23257"/>
                    </a:cubicBezTo>
                    <a:lnTo>
                      <a:pt x="25432" y="23257"/>
                    </a:lnTo>
                    <a:cubicBezTo>
                      <a:pt x="25539" y="23245"/>
                      <a:pt x="25634" y="23138"/>
                      <a:pt x="25611" y="23043"/>
                    </a:cubicBezTo>
                    <a:cubicBezTo>
                      <a:pt x="25539" y="22233"/>
                      <a:pt x="25492" y="21400"/>
                      <a:pt x="25492" y="20602"/>
                    </a:cubicBezTo>
                    <a:lnTo>
                      <a:pt x="25492" y="20245"/>
                    </a:lnTo>
                    <a:cubicBezTo>
                      <a:pt x="25492" y="20126"/>
                      <a:pt x="25420" y="20030"/>
                      <a:pt x="25301" y="20030"/>
                    </a:cubicBezTo>
                    <a:close/>
                    <a:moveTo>
                      <a:pt x="25837" y="25657"/>
                    </a:moveTo>
                    <a:cubicBezTo>
                      <a:pt x="25821" y="25657"/>
                      <a:pt x="25805" y="25658"/>
                      <a:pt x="25789" y="25662"/>
                    </a:cubicBezTo>
                    <a:cubicBezTo>
                      <a:pt x="25694" y="25674"/>
                      <a:pt x="25611" y="25793"/>
                      <a:pt x="25646" y="25900"/>
                    </a:cubicBezTo>
                    <a:lnTo>
                      <a:pt x="25694" y="26079"/>
                    </a:lnTo>
                    <a:cubicBezTo>
                      <a:pt x="25861" y="26829"/>
                      <a:pt x="26063" y="27626"/>
                      <a:pt x="26361" y="28650"/>
                    </a:cubicBezTo>
                    <a:cubicBezTo>
                      <a:pt x="26385" y="28734"/>
                      <a:pt x="26468" y="28793"/>
                      <a:pt x="26551" y="28793"/>
                    </a:cubicBezTo>
                    <a:cubicBezTo>
                      <a:pt x="26563" y="28793"/>
                      <a:pt x="26587" y="28781"/>
                      <a:pt x="26611" y="28781"/>
                    </a:cubicBezTo>
                    <a:cubicBezTo>
                      <a:pt x="26718" y="28758"/>
                      <a:pt x="26777" y="28639"/>
                      <a:pt x="26754" y="28531"/>
                    </a:cubicBezTo>
                    <a:cubicBezTo>
                      <a:pt x="26456" y="27519"/>
                      <a:pt x="26242" y="26734"/>
                      <a:pt x="26075" y="25983"/>
                    </a:cubicBezTo>
                    <a:lnTo>
                      <a:pt x="26039" y="25805"/>
                    </a:lnTo>
                    <a:cubicBezTo>
                      <a:pt x="26019" y="25713"/>
                      <a:pt x="25929" y="25657"/>
                      <a:pt x="25837" y="25657"/>
                    </a:cubicBezTo>
                    <a:close/>
                    <a:moveTo>
                      <a:pt x="27345" y="31098"/>
                    </a:moveTo>
                    <a:cubicBezTo>
                      <a:pt x="27330" y="31098"/>
                      <a:pt x="27315" y="31100"/>
                      <a:pt x="27301" y="31103"/>
                    </a:cubicBezTo>
                    <a:cubicBezTo>
                      <a:pt x="27194" y="31139"/>
                      <a:pt x="27135" y="31258"/>
                      <a:pt x="27158" y="31353"/>
                    </a:cubicBezTo>
                    <a:cubicBezTo>
                      <a:pt x="27480" y="32449"/>
                      <a:pt x="27694" y="33294"/>
                      <a:pt x="27861" y="34080"/>
                    </a:cubicBezTo>
                    <a:cubicBezTo>
                      <a:pt x="27873" y="34187"/>
                      <a:pt x="27968" y="34246"/>
                      <a:pt x="28051" y="34246"/>
                    </a:cubicBezTo>
                    <a:cubicBezTo>
                      <a:pt x="28075" y="34246"/>
                      <a:pt x="28087" y="34246"/>
                      <a:pt x="28099" y="34234"/>
                    </a:cubicBezTo>
                    <a:cubicBezTo>
                      <a:pt x="28206" y="34211"/>
                      <a:pt x="28278" y="34092"/>
                      <a:pt x="28254" y="33996"/>
                    </a:cubicBezTo>
                    <a:cubicBezTo>
                      <a:pt x="28087" y="33187"/>
                      <a:pt x="27861" y="32341"/>
                      <a:pt x="27551" y="31234"/>
                    </a:cubicBezTo>
                    <a:cubicBezTo>
                      <a:pt x="27521" y="31153"/>
                      <a:pt x="27430" y="31098"/>
                      <a:pt x="27345" y="31098"/>
                    </a:cubicBezTo>
                    <a:close/>
                    <a:moveTo>
                      <a:pt x="28432" y="36639"/>
                    </a:moveTo>
                    <a:cubicBezTo>
                      <a:pt x="28313" y="36639"/>
                      <a:pt x="28242" y="36747"/>
                      <a:pt x="28242" y="36854"/>
                    </a:cubicBezTo>
                    <a:cubicBezTo>
                      <a:pt x="28254" y="37163"/>
                      <a:pt x="28266" y="37473"/>
                      <a:pt x="28266" y="37782"/>
                    </a:cubicBezTo>
                    <a:cubicBezTo>
                      <a:pt x="28266" y="38414"/>
                      <a:pt x="28242" y="39033"/>
                      <a:pt x="28159" y="39652"/>
                    </a:cubicBezTo>
                    <a:cubicBezTo>
                      <a:pt x="28147" y="39747"/>
                      <a:pt x="28242" y="39854"/>
                      <a:pt x="28337" y="39866"/>
                    </a:cubicBezTo>
                    <a:lnTo>
                      <a:pt x="28373" y="39866"/>
                    </a:lnTo>
                    <a:cubicBezTo>
                      <a:pt x="28468" y="39866"/>
                      <a:pt x="28563" y="39795"/>
                      <a:pt x="28563" y="39687"/>
                    </a:cubicBezTo>
                    <a:cubicBezTo>
                      <a:pt x="28635" y="39056"/>
                      <a:pt x="28671" y="38414"/>
                      <a:pt x="28671" y="37782"/>
                    </a:cubicBezTo>
                    <a:cubicBezTo>
                      <a:pt x="28671" y="37473"/>
                      <a:pt x="28659" y="37151"/>
                      <a:pt x="28635" y="36830"/>
                    </a:cubicBezTo>
                    <a:cubicBezTo>
                      <a:pt x="28635" y="36711"/>
                      <a:pt x="28540" y="36639"/>
                      <a:pt x="28432" y="36639"/>
                    </a:cubicBezTo>
                    <a:close/>
                    <a:moveTo>
                      <a:pt x="27849" y="42242"/>
                    </a:moveTo>
                    <a:cubicBezTo>
                      <a:pt x="27756" y="42242"/>
                      <a:pt x="27665" y="42299"/>
                      <a:pt x="27635" y="42390"/>
                    </a:cubicBezTo>
                    <a:cubicBezTo>
                      <a:pt x="27385" y="43283"/>
                      <a:pt x="27075" y="44176"/>
                      <a:pt x="26682" y="45021"/>
                    </a:cubicBezTo>
                    <a:cubicBezTo>
                      <a:pt x="26646" y="45129"/>
                      <a:pt x="26682" y="45248"/>
                      <a:pt x="26789" y="45283"/>
                    </a:cubicBezTo>
                    <a:cubicBezTo>
                      <a:pt x="26825" y="45307"/>
                      <a:pt x="26849" y="45307"/>
                      <a:pt x="26885" y="45307"/>
                    </a:cubicBezTo>
                    <a:cubicBezTo>
                      <a:pt x="26956" y="45307"/>
                      <a:pt x="27027" y="45260"/>
                      <a:pt x="27075" y="45200"/>
                    </a:cubicBezTo>
                    <a:cubicBezTo>
                      <a:pt x="27456" y="44319"/>
                      <a:pt x="27789" y="43414"/>
                      <a:pt x="28039" y="42509"/>
                    </a:cubicBezTo>
                    <a:cubicBezTo>
                      <a:pt x="28051" y="42390"/>
                      <a:pt x="27992" y="42283"/>
                      <a:pt x="27897" y="42247"/>
                    </a:cubicBezTo>
                    <a:cubicBezTo>
                      <a:pt x="27881" y="42244"/>
                      <a:pt x="27865" y="42242"/>
                      <a:pt x="27849" y="42242"/>
                    </a:cubicBezTo>
                    <a:close/>
                    <a:moveTo>
                      <a:pt x="25523" y="47397"/>
                    </a:moveTo>
                    <a:cubicBezTo>
                      <a:pt x="25453" y="47397"/>
                      <a:pt x="25388" y="47431"/>
                      <a:pt x="25349" y="47486"/>
                    </a:cubicBezTo>
                    <a:cubicBezTo>
                      <a:pt x="24849" y="48284"/>
                      <a:pt x="24265" y="49022"/>
                      <a:pt x="23658" y="49701"/>
                    </a:cubicBezTo>
                    <a:cubicBezTo>
                      <a:pt x="23575" y="49784"/>
                      <a:pt x="23575" y="49915"/>
                      <a:pt x="23670" y="49986"/>
                    </a:cubicBezTo>
                    <a:cubicBezTo>
                      <a:pt x="23706" y="50022"/>
                      <a:pt x="23753" y="50034"/>
                      <a:pt x="23801" y="50034"/>
                    </a:cubicBezTo>
                    <a:cubicBezTo>
                      <a:pt x="23860" y="50034"/>
                      <a:pt x="23920" y="50010"/>
                      <a:pt x="23944" y="49974"/>
                    </a:cubicBezTo>
                    <a:cubicBezTo>
                      <a:pt x="24587" y="49272"/>
                      <a:pt x="25170" y="48510"/>
                      <a:pt x="25694" y="47712"/>
                    </a:cubicBezTo>
                    <a:cubicBezTo>
                      <a:pt x="25753" y="47605"/>
                      <a:pt x="25718" y="47486"/>
                      <a:pt x="25634" y="47427"/>
                    </a:cubicBezTo>
                    <a:cubicBezTo>
                      <a:pt x="25598" y="47406"/>
                      <a:pt x="25560" y="47397"/>
                      <a:pt x="25523" y="47397"/>
                    </a:cubicBezTo>
                    <a:close/>
                    <a:moveTo>
                      <a:pt x="21740" y="51560"/>
                    </a:moveTo>
                    <a:cubicBezTo>
                      <a:pt x="21696" y="51560"/>
                      <a:pt x="21651" y="51575"/>
                      <a:pt x="21610" y="51606"/>
                    </a:cubicBezTo>
                    <a:cubicBezTo>
                      <a:pt x="21181" y="51963"/>
                      <a:pt x="20741" y="52284"/>
                      <a:pt x="20277" y="52582"/>
                    </a:cubicBezTo>
                    <a:cubicBezTo>
                      <a:pt x="19955" y="52772"/>
                      <a:pt x="19646" y="52963"/>
                      <a:pt x="19288" y="53153"/>
                    </a:cubicBezTo>
                    <a:cubicBezTo>
                      <a:pt x="19205" y="53201"/>
                      <a:pt x="19157" y="53320"/>
                      <a:pt x="19217" y="53427"/>
                    </a:cubicBezTo>
                    <a:cubicBezTo>
                      <a:pt x="19265" y="53487"/>
                      <a:pt x="19324" y="53534"/>
                      <a:pt x="19396" y="53534"/>
                    </a:cubicBezTo>
                    <a:cubicBezTo>
                      <a:pt x="19419" y="53534"/>
                      <a:pt x="19467" y="53523"/>
                      <a:pt x="19491" y="53499"/>
                    </a:cubicBezTo>
                    <a:cubicBezTo>
                      <a:pt x="19836" y="53308"/>
                      <a:pt x="20169" y="53118"/>
                      <a:pt x="20479" y="52903"/>
                    </a:cubicBezTo>
                    <a:cubicBezTo>
                      <a:pt x="20955" y="52606"/>
                      <a:pt x="21420" y="52284"/>
                      <a:pt x="21872" y="51927"/>
                    </a:cubicBezTo>
                    <a:cubicBezTo>
                      <a:pt x="21955" y="51856"/>
                      <a:pt x="21967" y="51725"/>
                      <a:pt x="21896" y="51641"/>
                    </a:cubicBezTo>
                    <a:cubicBezTo>
                      <a:pt x="21855" y="51587"/>
                      <a:pt x="21799" y="51560"/>
                      <a:pt x="21740" y="51560"/>
                    </a:cubicBezTo>
                    <a:close/>
                    <a:moveTo>
                      <a:pt x="16863" y="54397"/>
                    </a:moveTo>
                    <a:cubicBezTo>
                      <a:pt x="16834" y="54397"/>
                      <a:pt x="16805" y="54403"/>
                      <a:pt x="16776" y="54415"/>
                    </a:cubicBezTo>
                    <a:cubicBezTo>
                      <a:pt x="16336" y="54606"/>
                      <a:pt x="15883" y="54808"/>
                      <a:pt x="15419" y="55011"/>
                    </a:cubicBezTo>
                    <a:cubicBezTo>
                      <a:pt x="15026" y="55189"/>
                      <a:pt x="14597" y="55368"/>
                      <a:pt x="14204" y="55547"/>
                    </a:cubicBezTo>
                    <a:cubicBezTo>
                      <a:pt x="14097" y="55582"/>
                      <a:pt x="14050" y="55701"/>
                      <a:pt x="14097" y="55809"/>
                    </a:cubicBezTo>
                    <a:cubicBezTo>
                      <a:pt x="14133" y="55880"/>
                      <a:pt x="14204" y="55928"/>
                      <a:pt x="14276" y="55928"/>
                    </a:cubicBezTo>
                    <a:cubicBezTo>
                      <a:pt x="14300" y="55928"/>
                      <a:pt x="14335" y="55916"/>
                      <a:pt x="14347" y="55916"/>
                    </a:cubicBezTo>
                    <a:cubicBezTo>
                      <a:pt x="14752" y="55737"/>
                      <a:pt x="15169" y="55558"/>
                      <a:pt x="15574" y="55380"/>
                    </a:cubicBezTo>
                    <a:cubicBezTo>
                      <a:pt x="16038" y="55189"/>
                      <a:pt x="16490" y="54987"/>
                      <a:pt x="16943" y="54785"/>
                    </a:cubicBezTo>
                    <a:cubicBezTo>
                      <a:pt x="17050" y="54737"/>
                      <a:pt x="17086" y="54618"/>
                      <a:pt x="17050" y="54511"/>
                    </a:cubicBezTo>
                    <a:cubicBezTo>
                      <a:pt x="17015" y="54441"/>
                      <a:pt x="16942" y="54397"/>
                      <a:pt x="16863" y="54397"/>
                    </a:cubicBezTo>
                    <a:close/>
                    <a:moveTo>
                      <a:pt x="11735" y="56759"/>
                    </a:moveTo>
                    <a:cubicBezTo>
                      <a:pt x="11705" y="56759"/>
                      <a:pt x="11673" y="56767"/>
                      <a:pt x="11645" y="56785"/>
                    </a:cubicBezTo>
                    <a:lnTo>
                      <a:pt x="11537" y="56844"/>
                    </a:lnTo>
                    <a:cubicBezTo>
                      <a:pt x="10752" y="57297"/>
                      <a:pt x="9978" y="57785"/>
                      <a:pt x="9240" y="58333"/>
                    </a:cubicBezTo>
                    <a:cubicBezTo>
                      <a:pt x="9156" y="58404"/>
                      <a:pt x="9144" y="58535"/>
                      <a:pt x="9204" y="58618"/>
                    </a:cubicBezTo>
                    <a:cubicBezTo>
                      <a:pt x="9240" y="58666"/>
                      <a:pt x="9311" y="58702"/>
                      <a:pt x="9370" y="58702"/>
                    </a:cubicBezTo>
                    <a:cubicBezTo>
                      <a:pt x="9406" y="58702"/>
                      <a:pt x="9442" y="58678"/>
                      <a:pt x="9478" y="58654"/>
                    </a:cubicBezTo>
                    <a:cubicBezTo>
                      <a:pt x="10192" y="58118"/>
                      <a:pt x="10954" y="57618"/>
                      <a:pt x="11728" y="57190"/>
                    </a:cubicBezTo>
                    <a:lnTo>
                      <a:pt x="11835" y="57130"/>
                    </a:lnTo>
                    <a:cubicBezTo>
                      <a:pt x="11918" y="57082"/>
                      <a:pt x="11966" y="56963"/>
                      <a:pt x="11907" y="56868"/>
                    </a:cubicBezTo>
                    <a:cubicBezTo>
                      <a:pt x="11873" y="56802"/>
                      <a:pt x="11805" y="56759"/>
                      <a:pt x="11735" y="56759"/>
                    </a:cubicBezTo>
                    <a:close/>
                    <a:moveTo>
                      <a:pt x="7227" y="60127"/>
                    </a:moveTo>
                    <a:cubicBezTo>
                      <a:pt x="7174" y="60127"/>
                      <a:pt x="7120" y="60148"/>
                      <a:pt x="7084" y="60190"/>
                    </a:cubicBezTo>
                    <a:cubicBezTo>
                      <a:pt x="6406" y="60845"/>
                      <a:pt x="5763" y="61559"/>
                      <a:pt x="5168" y="62297"/>
                    </a:cubicBezTo>
                    <a:cubicBezTo>
                      <a:pt x="5096" y="62393"/>
                      <a:pt x="5108" y="62512"/>
                      <a:pt x="5191" y="62583"/>
                    </a:cubicBezTo>
                    <a:cubicBezTo>
                      <a:pt x="5227" y="62607"/>
                      <a:pt x="5275" y="62631"/>
                      <a:pt x="5310" y="62631"/>
                    </a:cubicBezTo>
                    <a:cubicBezTo>
                      <a:pt x="5370" y="62631"/>
                      <a:pt x="5430" y="62607"/>
                      <a:pt x="5489" y="62536"/>
                    </a:cubicBezTo>
                    <a:cubicBezTo>
                      <a:pt x="6072" y="61809"/>
                      <a:pt x="6703" y="61107"/>
                      <a:pt x="7370" y="60464"/>
                    </a:cubicBezTo>
                    <a:cubicBezTo>
                      <a:pt x="7442" y="60392"/>
                      <a:pt x="7442" y="60261"/>
                      <a:pt x="7370" y="60190"/>
                    </a:cubicBezTo>
                    <a:cubicBezTo>
                      <a:pt x="7335" y="60148"/>
                      <a:pt x="7281" y="60127"/>
                      <a:pt x="7227" y="60127"/>
                    </a:cubicBezTo>
                    <a:close/>
                    <a:moveTo>
                      <a:pt x="3675" y="64542"/>
                    </a:moveTo>
                    <a:cubicBezTo>
                      <a:pt x="3605" y="64542"/>
                      <a:pt x="3540" y="64576"/>
                      <a:pt x="3501" y="64631"/>
                    </a:cubicBezTo>
                    <a:cubicBezTo>
                      <a:pt x="2989" y="65441"/>
                      <a:pt x="2548" y="66286"/>
                      <a:pt x="2143" y="67155"/>
                    </a:cubicBezTo>
                    <a:cubicBezTo>
                      <a:pt x="2096" y="67250"/>
                      <a:pt x="2143" y="67369"/>
                      <a:pt x="2251" y="67417"/>
                    </a:cubicBezTo>
                    <a:cubicBezTo>
                      <a:pt x="2274" y="67429"/>
                      <a:pt x="2310" y="67429"/>
                      <a:pt x="2334" y="67429"/>
                    </a:cubicBezTo>
                    <a:cubicBezTo>
                      <a:pt x="2429" y="67429"/>
                      <a:pt x="2489" y="67393"/>
                      <a:pt x="2512" y="67334"/>
                    </a:cubicBezTo>
                    <a:cubicBezTo>
                      <a:pt x="2905" y="66476"/>
                      <a:pt x="3346" y="65643"/>
                      <a:pt x="3846" y="64857"/>
                    </a:cubicBezTo>
                    <a:cubicBezTo>
                      <a:pt x="3906" y="64750"/>
                      <a:pt x="3870" y="64631"/>
                      <a:pt x="3786" y="64571"/>
                    </a:cubicBezTo>
                    <a:cubicBezTo>
                      <a:pt x="3750" y="64551"/>
                      <a:pt x="3712" y="64542"/>
                      <a:pt x="3675" y="64542"/>
                    </a:cubicBezTo>
                    <a:close/>
                    <a:moveTo>
                      <a:pt x="1305" y="69657"/>
                    </a:moveTo>
                    <a:cubicBezTo>
                      <a:pt x="1219" y="69657"/>
                      <a:pt x="1139" y="69712"/>
                      <a:pt x="1119" y="69798"/>
                    </a:cubicBezTo>
                    <a:cubicBezTo>
                      <a:pt x="822" y="70703"/>
                      <a:pt x="584" y="71644"/>
                      <a:pt x="405" y="72572"/>
                    </a:cubicBezTo>
                    <a:cubicBezTo>
                      <a:pt x="393" y="72668"/>
                      <a:pt x="465" y="72787"/>
                      <a:pt x="572" y="72799"/>
                    </a:cubicBezTo>
                    <a:lnTo>
                      <a:pt x="607" y="72799"/>
                    </a:lnTo>
                    <a:cubicBezTo>
                      <a:pt x="703" y="72799"/>
                      <a:pt x="786" y="72727"/>
                      <a:pt x="810" y="72632"/>
                    </a:cubicBezTo>
                    <a:cubicBezTo>
                      <a:pt x="988" y="71715"/>
                      <a:pt x="1227" y="70810"/>
                      <a:pt x="1500" y="69917"/>
                    </a:cubicBezTo>
                    <a:cubicBezTo>
                      <a:pt x="1536" y="69810"/>
                      <a:pt x="1477" y="69691"/>
                      <a:pt x="1369" y="69667"/>
                    </a:cubicBezTo>
                    <a:cubicBezTo>
                      <a:pt x="1348" y="69660"/>
                      <a:pt x="1327" y="69657"/>
                      <a:pt x="1305" y="69657"/>
                    </a:cubicBezTo>
                    <a:close/>
                    <a:moveTo>
                      <a:pt x="262" y="75192"/>
                    </a:moveTo>
                    <a:cubicBezTo>
                      <a:pt x="155" y="75192"/>
                      <a:pt x="48" y="75275"/>
                      <a:pt x="48" y="75382"/>
                    </a:cubicBezTo>
                    <a:cubicBezTo>
                      <a:pt x="24" y="75811"/>
                      <a:pt x="0" y="76263"/>
                      <a:pt x="0" y="76692"/>
                    </a:cubicBezTo>
                    <a:cubicBezTo>
                      <a:pt x="0" y="77216"/>
                      <a:pt x="12" y="77728"/>
                      <a:pt x="60" y="78240"/>
                    </a:cubicBezTo>
                    <a:cubicBezTo>
                      <a:pt x="72" y="78359"/>
                      <a:pt x="167" y="78430"/>
                      <a:pt x="274" y="78430"/>
                    </a:cubicBezTo>
                    <a:cubicBezTo>
                      <a:pt x="286" y="78430"/>
                      <a:pt x="286" y="78430"/>
                      <a:pt x="274" y="78418"/>
                    </a:cubicBezTo>
                    <a:cubicBezTo>
                      <a:pt x="393" y="78407"/>
                      <a:pt x="477" y="78299"/>
                      <a:pt x="465" y="78192"/>
                    </a:cubicBezTo>
                    <a:cubicBezTo>
                      <a:pt x="417" y="77692"/>
                      <a:pt x="405" y="77180"/>
                      <a:pt x="405" y="76680"/>
                    </a:cubicBezTo>
                    <a:cubicBezTo>
                      <a:pt x="405" y="76263"/>
                      <a:pt x="417" y="75823"/>
                      <a:pt x="453" y="75394"/>
                    </a:cubicBezTo>
                    <a:cubicBezTo>
                      <a:pt x="453" y="75287"/>
                      <a:pt x="357" y="75192"/>
                      <a:pt x="262" y="75192"/>
                    </a:cubicBezTo>
                    <a:close/>
                    <a:moveTo>
                      <a:pt x="683" y="80838"/>
                    </a:moveTo>
                    <a:cubicBezTo>
                      <a:pt x="666" y="80838"/>
                      <a:pt x="648" y="80841"/>
                      <a:pt x="631" y="80847"/>
                    </a:cubicBezTo>
                    <a:cubicBezTo>
                      <a:pt x="524" y="80859"/>
                      <a:pt x="453" y="80978"/>
                      <a:pt x="477" y="81074"/>
                    </a:cubicBezTo>
                    <a:cubicBezTo>
                      <a:pt x="667" y="81990"/>
                      <a:pt x="941" y="82907"/>
                      <a:pt x="1250" y="83824"/>
                    </a:cubicBezTo>
                    <a:cubicBezTo>
                      <a:pt x="1286" y="83907"/>
                      <a:pt x="1358" y="83955"/>
                      <a:pt x="1441" y="83955"/>
                    </a:cubicBezTo>
                    <a:cubicBezTo>
                      <a:pt x="1477" y="83955"/>
                      <a:pt x="1489" y="83955"/>
                      <a:pt x="1500" y="83943"/>
                    </a:cubicBezTo>
                    <a:cubicBezTo>
                      <a:pt x="1608" y="83907"/>
                      <a:pt x="1655" y="83788"/>
                      <a:pt x="1631" y="83681"/>
                    </a:cubicBezTo>
                    <a:cubicBezTo>
                      <a:pt x="1310" y="82812"/>
                      <a:pt x="1060" y="81895"/>
                      <a:pt x="869" y="80990"/>
                    </a:cubicBezTo>
                    <a:cubicBezTo>
                      <a:pt x="850" y="80902"/>
                      <a:pt x="766" y="80838"/>
                      <a:pt x="683" y="80838"/>
                    </a:cubicBezTo>
                    <a:close/>
                    <a:moveTo>
                      <a:pt x="2564" y="86149"/>
                    </a:moveTo>
                    <a:cubicBezTo>
                      <a:pt x="2534" y="86149"/>
                      <a:pt x="2505" y="86155"/>
                      <a:pt x="2477" y="86169"/>
                    </a:cubicBezTo>
                    <a:cubicBezTo>
                      <a:pt x="2370" y="86217"/>
                      <a:pt x="2334" y="86336"/>
                      <a:pt x="2382" y="86443"/>
                    </a:cubicBezTo>
                    <a:cubicBezTo>
                      <a:pt x="2810" y="87289"/>
                      <a:pt x="3310" y="88122"/>
                      <a:pt x="3822" y="88908"/>
                    </a:cubicBezTo>
                    <a:cubicBezTo>
                      <a:pt x="3858" y="88967"/>
                      <a:pt x="3929" y="89003"/>
                      <a:pt x="3989" y="89003"/>
                    </a:cubicBezTo>
                    <a:cubicBezTo>
                      <a:pt x="4025" y="89003"/>
                      <a:pt x="4060" y="88979"/>
                      <a:pt x="4096" y="88967"/>
                    </a:cubicBezTo>
                    <a:cubicBezTo>
                      <a:pt x="4179" y="88908"/>
                      <a:pt x="4215" y="88777"/>
                      <a:pt x="4156" y="88682"/>
                    </a:cubicBezTo>
                    <a:cubicBezTo>
                      <a:pt x="3632" y="87896"/>
                      <a:pt x="3155" y="87098"/>
                      <a:pt x="2739" y="86265"/>
                    </a:cubicBezTo>
                    <a:cubicBezTo>
                      <a:pt x="2705" y="86189"/>
                      <a:pt x="2635" y="86149"/>
                      <a:pt x="2564" y="86149"/>
                    </a:cubicBezTo>
                    <a:close/>
                    <a:moveTo>
                      <a:pt x="5690" y="90836"/>
                    </a:moveTo>
                    <a:cubicBezTo>
                      <a:pt x="5644" y="90836"/>
                      <a:pt x="5599" y="90851"/>
                      <a:pt x="5560" y="90884"/>
                    </a:cubicBezTo>
                    <a:cubicBezTo>
                      <a:pt x="5477" y="90968"/>
                      <a:pt x="5465" y="91087"/>
                      <a:pt x="5537" y="91170"/>
                    </a:cubicBezTo>
                    <a:cubicBezTo>
                      <a:pt x="6156" y="91896"/>
                      <a:pt x="6823" y="92587"/>
                      <a:pt x="7525" y="93230"/>
                    </a:cubicBezTo>
                    <a:cubicBezTo>
                      <a:pt x="7549" y="93265"/>
                      <a:pt x="7608" y="93289"/>
                      <a:pt x="7656" y="93289"/>
                    </a:cubicBezTo>
                    <a:cubicBezTo>
                      <a:pt x="7716" y="93289"/>
                      <a:pt x="7775" y="93254"/>
                      <a:pt x="7799" y="93194"/>
                    </a:cubicBezTo>
                    <a:cubicBezTo>
                      <a:pt x="7882" y="93123"/>
                      <a:pt x="7882" y="92980"/>
                      <a:pt x="7787" y="92908"/>
                    </a:cubicBezTo>
                    <a:cubicBezTo>
                      <a:pt x="7108" y="92289"/>
                      <a:pt x="6453" y="91611"/>
                      <a:pt x="5834" y="90896"/>
                    </a:cubicBezTo>
                    <a:cubicBezTo>
                      <a:pt x="5796" y="90857"/>
                      <a:pt x="5743" y="90836"/>
                      <a:pt x="5690" y="90836"/>
                    </a:cubicBezTo>
                    <a:close/>
                    <a:moveTo>
                      <a:pt x="9867" y="94641"/>
                    </a:moveTo>
                    <a:cubicBezTo>
                      <a:pt x="9802" y="94641"/>
                      <a:pt x="9740" y="94672"/>
                      <a:pt x="9704" y="94730"/>
                    </a:cubicBezTo>
                    <a:cubicBezTo>
                      <a:pt x="9632" y="94813"/>
                      <a:pt x="9656" y="94956"/>
                      <a:pt x="9751" y="95016"/>
                    </a:cubicBezTo>
                    <a:cubicBezTo>
                      <a:pt x="10525" y="95563"/>
                      <a:pt x="11347" y="96063"/>
                      <a:pt x="12180" y="96516"/>
                    </a:cubicBezTo>
                    <a:cubicBezTo>
                      <a:pt x="12204" y="96528"/>
                      <a:pt x="12240" y="96540"/>
                      <a:pt x="12264" y="96540"/>
                    </a:cubicBezTo>
                    <a:cubicBezTo>
                      <a:pt x="12347" y="96540"/>
                      <a:pt x="12395" y="96504"/>
                      <a:pt x="12454" y="96421"/>
                    </a:cubicBezTo>
                    <a:cubicBezTo>
                      <a:pt x="12502" y="96337"/>
                      <a:pt x="12478" y="96218"/>
                      <a:pt x="12371" y="96159"/>
                    </a:cubicBezTo>
                    <a:cubicBezTo>
                      <a:pt x="11549" y="95730"/>
                      <a:pt x="10752" y="95218"/>
                      <a:pt x="9990" y="94682"/>
                    </a:cubicBezTo>
                    <a:cubicBezTo>
                      <a:pt x="9952" y="94654"/>
                      <a:pt x="9909" y="94641"/>
                      <a:pt x="9867" y="94641"/>
                    </a:cubicBezTo>
                    <a:close/>
                    <a:moveTo>
                      <a:pt x="14837" y="97303"/>
                    </a:moveTo>
                    <a:cubicBezTo>
                      <a:pt x="14759" y="97303"/>
                      <a:pt x="14683" y="97356"/>
                      <a:pt x="14645" y="97433"/>
                    </a:cubicBezTo>
                    <a:cubicBezTo>
                      <a:pt x="14597" y="97540"/>
                      <a:pt x="14669" y="97647"/>
                      <a:pt x="14764" y="97695"/>
                    </a:cubicBezTo>
                    <a:cubicBezTo>
                      <a:pt x="15121" y="97814"/>
                      <a:pt x="15478" y="97945"/>
                      <a:pt x="15836" y="98052"/>
                    </a:cubicBezTo>
                    <a:cubicBezTo>
                      <a:pt x="15847" y="98064"/>
                      <a:pt x="15883" y="98064"/>
                      <a:pt x="15895" y="98064"/>
                    </a:cubicBezTo>
                    <a:cubicBezTo>
                      <a:pt x="15990" y="98064"/>
                      <a:pt x="16062" y="98004"/>
                      <a:pt x="16074" y="97933"/>
                    </a:cubicBezTo>
                    <a:cubicBezTo>
                      <a:pt x="16109" y="97826"/>
                      <a:pt x="16050" y="97707"/>
                      <a:pt x="15943" y="97671"/>
                    </a:cubicBezTo>
                    <a:cubicBezTo>
                      <a:pt x="15597" y="97576"/>
                      <a:pt x="15240" y="97456"/>
                      <a:pt x="14895" y="97314"/>
                    </a:cubicBezTo>
                    <a:cubicBezTo>
                      <a:pt x="14876" y="97306"/>
                      <a:pt x="14856" y="97303"/>
                      <a:pt x="14837" y="9730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4" name="Google Shape;1894;p57"/>
              <p:cNvGrpSpPr/>
              <p:nvPr/>
            </p:nvGrpSpPr>
            <p:grpSpPr>
              <a:xfrm rot="1551775">
                <a:off x="1052547" y="256818"/>
                <a:ext cx="689360" cy="651157"/>
                <a:chOff x="8175787" y="3203846"/>
                <a:chExt cx="689391" cy="651186"/>
              </a:xfrm>
            </p:grpSpPr>
            <p:sp>
              <p:nvSpPr>
                <p:cNvPr id="1895" name="Google Shape;1895;p57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57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57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57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99" name="Google Shape;1899;p57"/>
          <p:cNvSpPr/>
          <p:nvPr/>
        </p:nvSpPr>
        <p:spPr>
          <a:xfrm rot="-10334121">
            <a:off x="8210723" y="2725024"/>
            <a:ext cx="1646298" cy="1499727"/>
          </a:xfrm>
          <a:custGeom>
            <a:avLst/>
            <a:gdLst/>
            <a:ahLst/>
            <a:cxnLst/>
            <a:rect l="l" t="t" r="r" b="b"/>
            <a:pathLst>
              <a:path w="65854" h="59991" extrusionOk="0">
                <a:moveTo>
                  <a:pt x="60271" y="1"/>
                </a:moveTo>
                <a:cubicBezTo>
                  <a:pt x="60219" y="1"/>
                  <a:pt x="60168" y="18"/>
                  <a:pt x="60127" y="54"/>
                </a:cubicBezTo>
                <a:cubicBezTo>
                  <a:pt x="60055" y="138"/>
                  <a:pt x="60055" y="257"/>
                  <a:pt x="60127" y="352"/>
                </a:cubicBezTo>
                <a:lnTo>
                  <a:pt x="60270" y="519"/>
                </a:lnTo>
                <a:cubicBezTo>
                  <a:pt x="60317" y="554"/>
                  <a:pt x="60365" y="578"/>
                  <a:pt x="60424" y="578"/>
                </a:cubicBezTo>
                <a:cubicBezTo>
                  <a:pt x="60472" y="578"/>
                  <a:pt x="60508" y="554"/>
                  <a:pt x="60555" y="519"/>
                </a:cubicBezTo>
                <a:cubicBezTo>
                  <a:pt x="60651" y="423"/>
                  <a:pt x="60651" y="304"/>
                  <a:pt x="60567" y="221"/>
                </a:cubicBezTo>
                <a:lnTo>
                  <a:pt x="60424" y="54"/>
                </a:lnTo>
                <a:cubicBezTo>
                  <a:pt x="60377" y="18"/>
                  <a:pt x="60323" y="1"/>
                  <a:pt x="60271" y="1"/>
                </a:cubicBezTo>
                <a:close/>
                <a:moveTo>
                  <a:pt x="62231" y="2432"/>
                </a:moveTo>
                <a:cubicBezTo>
                  <a:pt x="62191" y="2432"/>
                  <a:pt x="62150" y="2442"/>
                  <a:pt x="62115" y="2459"/>
                </a:cubicBezTo>
                <a:cubicBezTo>
                  <a:pt x="62008" y="2519"/>
                  <a:pt x="61996" y="2662"/>
                  <a:pt x="62055" y="2745"/>
                </a:cubicBezTo>
                <a:cubicBezTo>
                  <a:pt x="62591" y="3519"/>
                  <a:pt x="63068" y="4376"/>
                  <a:pt x="63484" y="5233"/>
                </a:cubicBezTo>
                <a:cubicBezTo>
                  <a:pt x="63532" y="5305"/>
                  <a:pt x="63603" y="5352"/>
                  <a:pt x="63687" y="5352"/>
                </a:cubicBezTo>
                <a:lnTo>
                  <a:pt x="63758" y="5352"/>
                </a:lnTo>
                <a:cubicBezTo>
                  <a:pt x="63853" y="5293"/>
                  <a:pt x="63901" y="5174"/>
                  <a:pt x="63853" y="5067"/>
                </a:cubicBezTo>
                <a:cubicBezTo>
                  <a:pt x="63437" y="4174"/>
                  <a:pt x="62948" y="3328"/>
                  <a:pt x="62401" y="2519"/>
                </a:cubicBezTo>
                <a:cubicBezTo>
                  <a:pt x="62363" y="2459"/>
                  <a:pt x="62298" y="2432"/>
                  <a:pt x="62231" y="2432"/>
                </a:cubicBezTo>
                <a:close/>
                <a:moveTo>
                  <a:pt x="64727" y="7652"/>
                </a:moveTo>
                <a:cubicBezTo>
                  <a:pt x="64706" y="7652"/>
                  <a:pt x="64684" y="7655"/>
                  <a:pt x="64663" y="7662"/>
                </a:cubicBezTo>
                <a:cubicBezTo>
                  <a:pt x="64556" y="7686"/>
                  <a:pt x="64496" y="7805"/>
                  <a:pt x="64532" y="7912"/>
                </a:cubicBezTo>
                <a:cubicBezTo>
                  <a:pt x="64818" y="8817"/>
                  <a:pt x="65032" y="9770"/>
                  <a:pt x="65187" y="10710"/>
                </a:cubicBezTo>
                <a:cubicBezTo>
                  <a:pt x="65199" y="10817"/>
                  <a:pt x="65294" y="10889"/>
                  <a:pt x="65389" y="10889"/>
                </a:cubicBezTo>
                <a:lnTo>
                  <a:pt x="65413" y="10889"/>
                </a:lnTo>
                <a:cubicBezTo>
                  <a:pt x="65532" y="10877"/>
                  <a:pt x="65604" y="10770"/>
                  <a:pt x="65592" y="10651"/>
                </a:cubicBezTo>
                <a:cubicBezTo>
                  <a:pt x="65425" y="9686"/>
                  <a:pt x="65199" y="8710"/>
                  <a:pt x="64913" y="7793"/>
                </a:cubicBezTo>
                <a:cubicBezTo>
                  <a:pt x="64894" y="7707"/>
                  <a:pt x="64813" y="7652"/>
                  <a:pt x="64727" y="7652"/>
                </a:cubicBezTo>
                <a:close/>
                <a:moveTo>
                  <a:pt x="65651" y="13377"/>
                </a:moveTo>
                <a:cubicBezTo>
                  <a:pt x="65532" y="13377"/>
                  <a:pt x="65437" y="13461"/>
                  <a:pt x="65437" y="13580"/>
                </a:cubicBezTo>
                <a:lnTo>
                  <a:pt x="65437" y="13854"/>
                </a:lnTo>
                <a:cubicBezTo>
                  <a:pt x="65437" y="14711"/>
                  <a:pt x="65377" y="15592"/>
                  <a:pt x="65258" y="16437"/>
                </a:cubicBezTo>
                <a:cubicBezTo>
                  <a:pt x="65246" y="16556"/>
                  <a:pt x="65318" y="16663"/>
                  <a:pt x="65437" y="16675"/>
                </a:cubicBezTo>
                <a:lnTo>
                  <a:pt x="65473" y="16675"/>
                </a:lnTo>
                <a:cubicBezTo>
                  <a:pt x="65568" y="16675"/>
                  <a:pt x="65663" y="16604"/>
                  <a:pt x="65675" y="16509"/>
                </a:cubicBezTo>
                <a:cubicBezTo>
                  <a:pt x="65794" y="15639"/>
                  <a:pt x="65854" y="14758"/>
                  <a:pt x="65854" y="13865"/>
                </a:cubicBezTo>
                <a:lnTo>
                  <a:pt x="65854" y="13580"/>
                </a:lnTo>
                <a:cubicBezTo>
                  <a:pt x="65854" y="13461"/>
                  <a:pt x="65770" y="13377"/>
                  <a:pt x="65651" y="13377"/>
                </a:cubicBezTo>
                <a:close/>
                <a:moveTo>
                  <a:pt x="64860" y="19107"/>
                </a:moveTo>
                <a:cubicBezTo>
                  <a:pt x="64775" y="19107"/>
                  <a:pt x="64683" y="19171"/>
                  <a:pt x="64663" y="19259"/>
                </a:cubicBezTo>
                <a:cubicBezTo>
                  <a:pt x="64532" y="19688"/>
                  <a:pt x="64401" y="20104"/>
                  <a:pt x="64234" y="20521"/>
                </a:cubicBezTo>
                <a:cubicBezTo>
                  <a:pt x="64056" y="20985"/>
                  <a:pt x="63841" y="21462"/>
                  <a:pt x="63627" y="21914"/>
                </a:cubicBezTo>
                <a:cubicBezTo>
                  <a:pt x="63568" y="22021"/>
                  <a:pt x="63603" y="22152"/>
                  <a:pt x="63710" y="22200"/>
                </a:cubicBezTo>
                <a:cubicBezTo>
                  <a:pt x="63746" y="22212"/>
                  <a:pt x="63770" y="22212"/>
                  <a:pt x="63806" y="22212"/>
                </a:cubicBezTo>
                <a:cubicBezTo>
                  <a:pt x="63877" y="22212"/>
                  <a:pt x="63949" y="22176"/>
                  <a:pt x="63972" y="22093"/>
                </a:cubicBezTo>
                <a:cubicBezTo>
                  <a:pt x="64211" y="21640"/>
                  <a:pt x="64425" y="21140"/>
                  <a:pt x="64603" y="20664"/>
                </a:cubicBezTo>
                <a:cubicBezTo>
                  <a:pt x="64770" y="20247"/>
                  <a:pt x="64913" y="19819"/>
                  <a:pt x="65044" y="19378"/>
                </a:cubicBezTo>
                <a:cubicBezTo>
                  <a:pt x="65092" y="19271"/>
                  <a:pt x="65020" y="19152"/>
                  <a:pt x="64913" y="19116"/>
                </a:cubicBezTo>
                <a:cubicBezTo>
                  <a:pt x="64896" y="19110"/>
                  <a:pt x="64878" y="19107"/>
                  <a:pt x="64860" y="19107"/>
                </a:cubicBezTo>
                <a:close/>
                <a:moveTo>
                  <a:pt x="62326" y="24289"/>
                </a:moveTo>
                <a:cubicBezTo>
                  <a:pt x="62261" y="24289"/>
                  <a:pt x="62199" y="24321"/>
                  <a:pt x="62163" y="24379"/>
                </a:cubicBezTo>
                <a:cubicBezTo>
                  <a:pt x="61615" y="25164"/>
                  <a:pt x="60996" y="25903"/>
                  <a:pt x="60353" y="26605"/>
                </a:cubicBezTo>
                <a:cubicBezTo>
                  <a:pt x="60270" y="26700"/>
                  <a:pt x="60270" y="26831"/>
                  <a:pt x="60365" y="26903"/>
                </a:cubicBezTo>
                <a:cubicBezTo>
                  <a:pt x="60412" y="26950"/>
                  <a:pt x="60472" y="26962"/>
                  <a:pt x="60508" y="26962"/>
                </a:cubicBezTo>
                <a:cubicBezTo>
                  <a:pt x="60555" y="26962"/>
                  <a:pt x="60615" y="26950"/>
                  <a:pt x="60651" y="26891"/>
                </a:cubicBezTo>
                <a:cubicBezTo>
                  <a:pt x="61317" y="26176"/>
                  <a:pt x="61936" y="25403"/>
                  <a:pt x="62484" y="24617"/>
                </a:cubicBezTo>
                <a:cubicBezTo>
                  <a:pt x="62567" y="24522"/>
                  <a:pt x="62532" y="24391"/>
                  <a:pt x="62448" y="24331"/>
                </a:cubicBezTo>
                <a:cubicBezTo>
                  <a:pt x="62411" y="24303"/>
                  <a:pt x="62368" y="24289"/>
                  <a:pt x="62326" y="24289"/>
                </a:cubicBezTo>
                <a:close/>
                <a:moveTo>
                  <a:pt x="58385" y="28511"/>
                </a:moveTo>
                <a:cubicBezTo>
                  <a:pt x="58337" y="28511"/>
                  <a:pt x="58288" y="28526"/>
                  <a:pt x="58245" y="28558"/>
                </a:cubicBezTo>
                <a:cubicBezTo>
                  <a:pt x="57507" y="29165"/>
                  <a:pt x="56698" y="29701"/>
                  <a:pt x="55888" y="30189"/>
                </a:cubicBezTo>
                <a:cubicBezTo>
                  <a:pt x="55781" y="30248"/>
                  <a:pt x="55745" y="30367"/>
                  <a:pt x="55805" y="30475"/>
                </a:cubicBezTo>
                <a:cubicBezTo>
                  <a:pt x="55852" y="30546"/>
                  <a:pt x="55912" y="30582"/>
                  <a:pt x="55983" y="30582"/>
                </a:cubicBezTo>
                <a:cubicBezTo>
                  <a:pt x="56019" y="30582"/>
                  <a:pt x="56043" y="30582"/>
                  <a:pt x="56102" y="30546"/>
                </a:cubicBezTo>
                <a:cubicBezTo>
                  <a:pt x="56936" y="30058"/>
                  <a:pt x="57757" y="29498"/>
                  <a:pt x="58519" y="28879"/>
                </a:cubicBezTo>
                <a:cubicBezTo>
                  <a:pt x="58603" y="28808"/>
                  <a:pt x="58626" y="28677"/>
                  <a:pt x="58543" y="28582"/>
                </a:cubicBezTo>
                <a:cubicBezTo>
                  <a:pt x="58503" y="28535"/>
                  <a:pt x="58445" y="28511"/>
                  <a:pt x="58385" y="28511"/>
                </a:cubicBezTo>
                <a:close/>
                <a:moveTo>
                  <a:pt x="53376" y="31456"/>
                </a:moveTo>
                <a:cubicBezTo>
                  <a:pt x="53349" y="31456"/>
                  <a:pt x="53320" y="31462"/>
                  <a:pt x="53292" y="31475"/>
                </a:cubicBezTo>
                <a:cubicBezTo>
                  <a:pt x="52411" y="31844"/>
                  <a:pt x="51495" y="32141"/>
                  <a:pt x="50566" y="32368"/>
                </a:cubicBezTo>
                <a:cubicBezTo>
                  <a:pt x="50471" y="32392"/>
                  <a:pt x="50387" y="32511"/>
                  <a:pt x="50423" y="32618"/>
                </a:cubicBezTo>
                <a:cubicBezTo>
                  <a:pt x="50447" y="32725"/>
                  <a:pt x="50542" y="32784"/>
                  <a:pt x="50625" y="32784"/>
                </a:cubicBezTo>
                <a:cubicBezTo>
                  <a:pt x="50637" y="32784"/>
                  <a:pt x="50661" y="32773"/>
                  <a:pt x="50661" y="32773"/>
                </a:cubicBezTo>
                <a:cubicBezTo>
                  <a:pt x="51602" y="32546"/>
                  <a:pt x="52530" y="32237"/>
                  <a:pt x="53447" y="31856"/>
                </a:cubicBezTo>
                <a:cubicBezTo>
                  <a:pt x="53566" y="31820"/>
                  <a:pt x="53602" y="31701"/>
                  <a:pt x="53566" y="31594"/>
                </a:cubicBezTo>
                <a:cubicBezTo>
                  <a:pt x="53531" y="31505"/>
                  <a:pt x="53456" y="31456"/>
                  <a:pt x="53376" y="31456"/>
                </a:cubicBezTo>
                <a:close/>
                <a:moveTo>
                  <a:pt x="47777" y="32828"/>
                </a:moveTo>
                <a:cubicBezTo>
                  <a:pt x="47766" y="32828"/>
                  <a:pt x="47755" y="32830"/>
                  <a:pt x="47744" y="32832"/>
                </a:cubicBezTo>
                <a:lnTo>
                  <a:pt x="47625" y="32844"/>
                </a:lnTo>
                <a:cubicBezTo>
                  <a:pt x="46744" y="32903"/>
                  <a:pt x="45851" y="32915"/>
                  <a:pt x="44851" y="32927"/>
                </a:cubicBezTo>
                <a:cubicBezTo>
                  <a:pt x="44732" y="32927"/>
                  <a:pt x="44649" y="33023"/>
                  <a:pt x="44649" y="33142"/>
                </a:cubicBezTo>
                <a:cubicBezTo>
                  <a:pt x="44649" y="33261"/>
                  <a:pt x="44732" y="33344"/>
                  <a:pt x="44851" y="33344"/>
                </a:cubicBezTo>
                <a:cubicBezTo>
                  <a:pt x="45863" y="33344"/>
                  <a:pt x="46768" y="33332"/>
                  <a:pt x="47649" y="33261"/>
                </a:cubicBezTo>
                <a:lnTo>
                  <a:pt x="47768" y="33249"/>
                </a:lnTo>
                <a:cubicBezTo>
                  <a:pt x="47887" y="33225"/>
                  <a:pt x="47982" y="33142"/>
                  <a:pt x="47970" y="33023"/>
                </a:cubicBezTo>
                <a:cubicBezTo>
                  <a:pt x="47949" y="32916"/>
                  <a:pt x="47870" y="32828"/>
                  <a:pt x="47777" y="32828"/>
                </a:cubicBezTo>
                <a:close/>
                <a:moveTo>
                  <a:pt x="41980" y="33021"/>
                </a:moveTo>
                <a:cubicBezTo>
                  <a:pt x="41973" y="33021"/>
                  <a:pt x="41965" y="33022"/>
                  <a:pt x="41958" y="33023"/>
                </a:cubicBezTo>
                <a:cubicBezTo>
                  <a:pt x="40815" y="33106"/>
                  <a:pt x="39898" y="33261"/>
                  <a:pt x="39053" y="33499"/>
                </a:cubicBezTo>
                <a:cubicBezTo>
                  <a:pt x="38934" y="33523"/>
                  <a:pt x="38874" y="33642"/>
                  <a:pt x="38898" y="33749"/>
                </a:cubicBezTo>
                <a:cubicBezTo>
                  <a:pt x="38922" y="33844"/>
                  <a:pt x="39005" y="33904"/>
                  <a:pt x="39100" y="33904"/>
                </a:cubicBezTo>
                <a:lnTo>
                  <a:pt x="39172" y="33904"/>
                </a:lnTo>
                <a:cubicBezTo>
                  <a:pt x="39969" y="33665"/>
                  <a:pt x="40862" y="33511"/>
                  <a:pt x="41982" y="33439"/>
                </a:cubicBezTo>
                <a:cubicBezTo>
                  <a:pt x="42101" y="33427"/>
                  <a:pt x="42196" y="33332"/>
                  <a:pt x="42172" y="33213"/>
                </a:cubicBezTo>
                <a:cubicBezTo>
                  <a:pt x="42161" y="33102"/>
                  <a:pt x="42087" y="33021"/>
                  <a:pt x="41980" y="33021"/>
                </a:cubicBezTo>
                <a:close/>
                <a:moveTo>
                  <a:pt x="36488" y="34749"/>
                </a:moveTo>
                <a:cubicBezTo>
                  <a:pt x="36447" y="34749"/>
                  <a:pt x="36407" y="34763"/>
                  <a:pt x="36374" y="34797"/>
                </a:cubicBezTo>
                <a:cubicBezTo>
                  <a:pt x="35600" y="35368"/>
                  <a:pt x="34933" y="36082"/>
                  <a:pt x="34362" y="36964"/>
                </a:cubicBezTo>
                <a:cubicBezTo>
                  <a:pt x="34302" y="37059"/>
                  <a:pt x="34338" y="37190"/>
                  <a:pt x="34421" y="37249"/>
                </a:cubicBezTo>
                <a:cubicBezTo>
                  <a:pt x="34469" y="37261"/>
                  <a:pt x="34493" y="37273"/>
                  <a:pt x="34540" y="37273"/>
                </a:cubicBezTo>
                <a:cubicBezTo>
                  <a:pt x="34600" y="37273"/>
                  <a:pt x="34671" y="37249"/>
                  <a:pt x="34707" y="37178"/>
                </a:cubicBezTo>
                <a:cubicBezTo>
                  <a:pt x="35243" y="36344"/>
                  <a:pt x="35862" y="35666"/>
                  <a:pt x="36612" y="35118"/>
                </a:cubicBezTo>
                <a:cubicBezTo>
                  <a:pt x="36695" y="35059"/>
                  <a:pt x="36731" y="34928"/>
                  <a:pt x="36648" y="34832"/>
                </a:cubicBezTo>
                <a:cubicBezTo>
                  <a:pt x="36612" y="34782"/>
                  <a:pt x="36550" y="34749"/>
                  <a:pt x="36488" y="34749"/>
                </a:cubicBezTo>
                <a:close/>
                <a:moveTo>
                  <a:pt x="33291" y="39483"/>
                </a:moveTo>
                <a:cubicBezTo>
                  <a:pt x="33214" y="39483"/>
                  <a:pt x="33136" y="39537"/>
                  <a:pt x="33099" y="39619"/>
                </a:cubicBezTo>
                <a:cubicBezTo>
                  <a:pt x="32814" y="40404"/>
                  <a:pt x="32552" y="41297"/>
                  <a:pt x="32278" y="42428"/>
                </a:cubicBezTo>
                <a:cubicBezTo>
                  <a:pt x="32254" y="42548"/>
                  <a:pt x="32326" y="42655"/>
                  <a:pt x="32433" y="42678"/>
                </a:cubicBezTo>
                <a:lnTo>
                  <a:pt x="32468" y="42678"/>
                </a:lnTo>
                <a:cubicBezTo>
                  <a:pt x="32564" y="42678"/>
                  <a:pt x="32647" y="42619"/>
                  <a:pt x="32683" y="42536"/>
                </a:cubicBezTo>
                <a:cubicBezTo>
                  <a:pt x="32945" y="41416"/>
                  <a:pt x="33219" y="40535"/>
                  <a:pt x="33480" y="39761"/>
                </a:cubicBezTo>
                <a:cubicBezTo>
                  <a:pt x="33528" y="39654"/>
                  <a:pt x="33469" y="39535"/>
                  <a:pt x="33361" y="39500"/>
                </a:cubicBezTo>
                <a:cubicBezTo>
                  <a:pt x="33339" y="39488"/>
                  <a:pt x="33315" y="39483"/>
                  <a:pt x="33291" y="39483"/>
                </a:cubicBezTo>
                <a:close/>
                <a:moveTo>
                  <a:pt x="31833" y="45099"/>
                </a:moveTo>
                <a:cubicBezTo>
                  <a:pt x="31745" y="45099"/>
                  <a:pt x="31665" y="45170"/>
                  <a:pt x="31635" y="45250"/>
                </a:cubicBezTo>
                <a:cubicBezTo>
                  <a:pt x="31445" y="46107"/>
                  <a:pt x="31206" y="47084"/>
                  <a:pt x="30909" y="48048"/>
                </a:cubicBezTo>
                <a:cubicBezTo>
                  <a:pt x="30861" y="48155"/>
                  <a:pt x="30944" y="48274"/>
                  <a:pt x="31040" y="48310"/>
                </a:cubicBezTo>
                <a:cubicBezTo>
                  <a:pt x="31064" y="48322"/>
                  <a:pt x="31087" y="48322"/>
                  <a:pt x="31099" y="48322"/>
                </a:cubicBezTo>
                <a:cubicBezTo>
                  <a:pt x="31194" y="48322"/>
                  <a:pt x="31266" y="48263"/>
                  <a:pt x="31314" y="48191"/>
                </a:cubicBezTo>
                <a:cubicBezTo>
                  <a:pt x="31611" y="47203"/>
                  <a:pt x="31849" y="46203"/>
                  <a:pt x="32040" y="45357"/>
                </a:cubicBezTo>
                <a:cubicBezTo>
                  <a:pt x="32064" y="45238"/>
                  <a:pt x="32016" y="45131"/>
                  <a:pt x="31885" y="45107"/>
                </a:cubicBezTo>
                <a:cubicBezTo>
                  <a:pt x="31868" y="45102"/>
                  <a:pt x="31850" y="45099"/>
                  <a:pt x="31833" y="45099"/>
                </a:cubicBezTo>
                <a:close/>
                <a:moveTo>
                  <a:pt x="232" y="48841"/>
                </a:moveTo>
                <a:cubicBezTo>
                  <a:pt x="207" y="48841"/>
                  <a:pt x="180" y="48846"/>
                  <a:pt x="155" y="48858"/>
                </a:cubicBezTo>
                <a:cubicBezTo>
                  <a:pt x="60" y="48905"/>
                  <a:pt x="0" y="49025"/>
                  <a:pt x="36" y="49120"/>
                </a:cubicBezTo>
                <a:cubicBezTo>
                  <a:pt x="369" y="50048"/>
                  <a:pt x="786" y="50941"/>
                  <a:pt x="1286" y="51787"/>
                </a:cubicBezTo>
                <a:cubicBezTo>
                  <a:pt x="1334" y="51858"/>
                  <a:pt x="1393" y="51894"/>
                  <a:pt x="1465" y="51894"/>
                </a:cubicBezTo>
                <a:cubicBezTo>
                  <a:pt x="1500" y="51894"/>
                  <a:pt x="1548" y="51882"/>
                  <a:pt x="1572" y="51846"/>
                </a:cubicBezTo>
                <a:cubicBezTo>
                  <a:pt x="1679" y="51787"/>
                  <a:pt x="1703" y="51668"/>
                  <a:pt x="1643" y="51561"/>
                </a:cubicBezTo>
                <a:cubicBezTo>
                  <a:pt x="1155" y="50727"/>
                  <a:pt x="738" y="49870"/>
                  <a:pt x="429" y="48977"/>
                </a:cubicBezTo>
                <a:cubicBezTo>
                  <a:pt x="392" y="48895"/>
                  <a:pt x="315" y="48841"/>
                  <a:pt x="232" y="48841"/>
                </a:cubicBezTo>
                <a:close/>
                <a:moveTo>
                  <a:pt x="30028" y="50599"/>
                </a:moveTo>
                <a:cubicBezTo>
                  <a:pt x="29951" y="50599"/>
                  <a:pt x="29879" y="50639"/>
                  <a:pt x="29837" y="50715"/>
                </a:cubicBezTo>
                <a:cubicBezTo>
                  <a:pt x="29409" y="51549"/>
                  <a:pt x="28897" y="52370"/>
                  <a:pt x="28301" y="53132"/>
                </a:cubicBezTo>
                <a:cubicBezTo>
                  <a:pt x="28242" y="53227"/>
                  <a:pt x="28266" y="53346"/>
                  <a:pt x="28349" y="53430"/>
                </a:cubicBezTo>
                <a:cubicBezTo>
                  <a:pt x="28397" y="53454"/>
                  <a:pt x="28444" y="53466"/>
                  <a:pt x="28480" y="53466"/>
                </a:cubicBezTo>
                <a:cubicBezTo>
                  <a:pt x="28539" y="53466"/>
                  <a:pt x="28599" y="53442"/>
                  <a:pt x="28635" y="53394"/>
                </a:cubicBezTo>
                <a:cubicBezTo>
                  <a:pt x="29242" y="52608"/>
                  <a:pt x="29778" y="51775"/>
                  <a:pt x="30206" y="50906"/>
                </a:cubicBezTo>
                <a:cubicBezTo>
                  <a:pt x="30266" y="50799"/>
                  <a:pt x="30230" y="50668"/>
                  <a:pt x="30123" y="50620"/>
                </a:cubicBezTo>
                <a:cubicBezTo>
                  <a:pt x="30092" y="50606"/>
                  <a:pt x="30059" y="50599"/>
                  <a:pt x="30028" y="50599"/>
                </a:cubicBezTo>
                <a:close/>
                <a:moveTo>
                  <a:pt x="3176" y="53822"/>
                </a:moveTo>
                <a:cubicBezTo>
                  <a:pt x="3125" y="53822"/>
                  <a:pt x="3074" y="53838"/>
                  <a:pt x="3036" y="53870"/>
                </a:cubicBezTo>
                <a:cubicBezTo>
                  <a:pt x="2965" y="53942"/>
                  <a:pt x="2941" y="54073"/>
                  <a:pt x="3024" y="54168"/>
                </a:cubicBezTo>
                <a:cubicBezTo>
                  <a:pt x="3655" y="54894"/>
                  <a:pt x="4370" y="55585"/>
                  <a:pt x="5132" y="56204"/>
                </a:cubicBezTo>
                <a:cubicBezTo>
                  <a:pt x="5179" y="56240"/>
                  <a:pt x="5227" y="56252"/>
                  <a:pt x="5263" y="56252"/>
                </a:cubicBezTo>
                <a:cubicBezTo>
                  <a:pt x="5322" y="56252"/>
                  <a:pt x="5382" y="56228"/>
                  <a:pt x="5429" y="56180"/>
                </a:cubicBezTo>
                <a:cubicBezTo>
                  <a:pt x="5501" y="56085"/>
                  <a:pt x="5489" y="55954"/>
                  <a:pt x="5406" y="55883"/>
                </a:cubicBezTo>
                <a:cubicBezTo>
                  <a:pt x="4655" y="55275"/>
                  <a:pt x="3953" y="54597"/>
                  <a:pt x="3334" y="53882"/>
                </a:cubicBezTo>
                <a:cubicBezTo>
                  <a:pt x="3295" y="53844"/>
                  <a:pt x="3236" y="53822"/>
                  <a:pt x="3176" y="53822"/>
                </a:cubicBezTo>
                <a:close/>
                <a:moveTo>
                  <a:pt x="26514" y="55201"/>
                </a:moveTo>
                <a:cubicBezTo>
                  <a:pt x="26463" y="55201"/>
                  <a:pt x="26411" y="55218"/>
                  <a:pt x="26372" y="55251"/>
                </a:cubicBezTo>
                <a:cubicBezTo>
                  <a:pt x="25670" y="55894"/>
                  <a:pt x="24896" y="56478"/>
                  <a:pt x="24098" y="57002"/>
                </a:cubicBezTo>
                <a:cubicBezTo>
                  <a:pt x="24003" y="57049"/>
                  <a:pt x="23979" y="57192"/>
                  <a:pt x="24039" y="57276"/>
                </a:cubicBezTo>
                <a:cubicBezTo>
                  <a:pt x="24075" y="57335"/>
                  <a:pt x="24134" y="57371"/>
                  <a:pt x="24217" y="57371"/>
                </a:cubicBezTo>
                <a:cubicBezTo>
                  <a:pt x="24253" y="57371"/>
                  <a:pt x="24289" y="57359"/>
                  <a:pt x="24313" y="57359"/>
                </a:cubicBezTo>
                <a:cubicBezTo>
                  <a:pt x="25146" y="56823"/>
                  <a:pt x="25944" y="56228"/>
                  <a:pt x="26658" y="55573"/>
                </a:cubicBezTo>
                <a:cubicBezTo>
                  <a:pt x="26742" y="55490"/>
                  <a:pt x="26742" y="55359"/>
                  <a:pt x="26670" y="55275"/>
                </a:cubicBezTo>
                <a:cubicBezTo>
                  <a:pt x="26632" y="55224"/>
                  <a:pt x="26573" y="55201"/>
                  <a:pt x="26514" y="55201"/>
                </a:cubicBezTo>
                <a:close/>
                <a:moveTo>
                  <a:pt x="7635" y="57458"/>
                </a:moveTo>
                <a:cubicBezTo>
                  <a:pt x="7566" y="57458"/>
                  <a:pt x="7504" y="57492"/>
                  <a:pt x="7465" y="57561"/>
                </a:cubicBezTo>
                <a:cubicBezTo>
                  <a:pt x="7406" y="57668"/>
                  <a:pt x="7442" y="57787"/>
                  <a:pt x="7537" y="57847"/>
                </a:cubicBezTo>
                <a:cubicBezTo>
                  <a:pt x="8406" y="58335"/>
                  <a:pt x="9299" y="58740"/>
                  <a:pt x="10228" y="59061"/>
                </a:cubicBezTo>
                <a:cubicBezTo>
                  <a:pt x="10251" y="59085"/>
                  <a:pt x="10263" y="59085"/>
                  <a:pt x="10299" y="59085"/>
                </a:cubicBezTo>
                <a:cubicBezTo>
                  <a:pt x="10382" y="59085"/>
                  <a:pt x="10466" y="59026"/>
                  <a:pt x="10478" y="58942"/>
                </a:cubicBezTo>
                <a:cubicBezTo>
                  <a:pt x="10525" y="58847"/>
                  <a:pt x="10466" y="58728"/>
                  <a:pt x="10359" y="58680"/>
                </a:cubicBezTo>
                <a:cubicBezTo>
                  <a:pt x="9466" y="58347"/>
                  <a:pt x="8585" y="57966"/>
                  <a:pt x="7751" y="57490"/>
                </a:cubicBezTo>
                <a:cubicBezTo>
                  <a:pt x="7713" y="57469"/>
                  <a:pt x="7673" y="57458"/>
                  <a:pt x="7635" y="57458"/>
                </a:cubicBezTo>
                <a:close/>
                <a:moveTo>
                  <a:pt x="21649" y="58293"/>
                </a:moveTo>
                <a:cubicBezTo>
                  <a:pt x="21621" y="58293"/>
                  <a:pt x="21591" y="58299"/>
                  <a:pt x="21562" y="58311"/>
                </a:cubicBezTo>
                <a:cubicBezTo>
                  <a:pt x="20681" y="58680"/>
                  <a:pt x="19764" y="58978"/>
                  <a:pt x="18836" y="59181"/>
                </a:cubicBezTo>
                <a:cubicBezTo>
                  <a:pt x="18717" y="59216"/>
                  <a:pt x="18645" y="59311"/>
                  <a:pt x="18681" y="59431"/>
                </a:cubicBezTo>
                <a:cubicBezTo>
                  <a:pt x="18705" y="59538"/>
                  <a:pt x="18800" y="59597"/>
                  <a:pt x="18883" y="59597"/>
                </a:cubicBezTo>
                <a:cubicBezTo>
                  <a:pt x="18895" y="59597"/>
                  <a:pt x="18919" y="59597"/>
                  <a:pt x="18931" y="59573"/>
                </a:cubicBezTo>
                <a:cubicBezTo>
                  <a:pt x="19884" y="59359"/>
                  <a:pt x="20824" y="59061"/>
                  <a:pt x="21729" y="58680"/>
                </a:cubicBezTo>
                <a:cubicBezTo>
                  <a:pt x="21836" y="58633"/>
                  <a:pt x="21872" y="58514"/>
                  <a:pt x="21836" y="58407"/>
                </a:cubicBezTo>
                <a:cubicBezTo>
                  <a:pt x="21801" y="58337"/>
                  <a:pt x="21728" y="58293"/>
                  <a:pt x="21649" y="58293"/>
                </a:cubicBezTo>
                <a:close/>
                <a:moveTo>
                  <a:pt x="13088" y="59378"/>
                </a:moveTo>
                <a:cubicBezTo>
                  <a:pt x="12990" y="59378"/>
                  <a:pt x="12917" y="59446"/>
                  <a:pt x="12906" y="59550"/>
                </a:cubicBezTo>
                <a:cubicBezTo>
                  <a:pt x="12883" y="59681"/>
                  <a:pt x="12966" y="59776"/>
                  <a:pt x="13085" y="59800"/>
                </a:cubicBezTo>
                <a:cubicBezTo>
                  <a:pt x="13835" y="59919"/>
                  <a:pt x="14609" y="59990"/>
                  <a:pt x="15371" y="59990"/>
                </a:cubicBezTo>
                <a:lnTo>
                  <a:pt x="15490" y="59990"/>
                </a:lnTo>
                <a:cubicBezTo>
                  <a:pt x="15669" y="59990"/>
                  <a:pt x="15847" y="59990"/>
                  <a:pt x="16014" y="59954"/>
                </a:cubicBezTo>
                <a:cubicBezTo>
                  <a:pt x="16121" y="59954"/>
                  <a:pt x="16205" y="59871"/>
                  <a:pt x="16205" y="59752"/>
                </a:cubicBezTo>
                <a:cubicBezTo>
                  <a:pt x="16205" y="59650"/>
                  <a:pt x="16140" y="59549"/>
                  <a:pt x="16022" y="59549"/>
                </a:cubicBezTo>
                <a:cubicBezTo>
                  <a:pt x="16015" y="59549"/>
                  <a:pt x="16009" y="59549"/>
                  <a:pt x="16002" y="59550"/>
                </a:cubicBezTo>
                <a:cubicBezTo>
                  <a:pt x="15835" y="59573"/>
                  <a:pt x="15657" y="59573"/>
                  <a:pt x="15490" y="59573"/>
                </a:cubicBezTo>
                <a:lnTo>
                  <a:pt x="15371" y="59573"/>
                </a:lnTo>
                <a:cubicBezTo>
                  <a:pt x="14633" y="59550"/>
                  <a:pt x="13883" y="59502"/>
                  <a:pt x="13133" y="59383"/>
                </a:cubicBezTo>
                <a:cubicBezTo>
                  <a:pt x="13117" y="59380"/>
                  <a:pt x="13102" y="59378"/>
                  <a:pt x="13088" y="59378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" name="Google Shape;1900;p57"/>
          <p:cNvGrpSpPr/>
          <p:nvPr/>
        </p:nvGrpSpPr>
        <p:grpSpPr>
          <a:xfrm rot="-4565829">
            <a:off x="8168272" y="4264380"/>
            <a:ext cx="1312375" cy="1383391"/>
            <a:chOff x="1231401" y="2478319"/>
            <a:chExt cx="1312246" cy="1383255"/>
          </a:xfrm>
        </p:grpSpPr>
        <p:sp>
          <p:nvSpPr>
            <p:cNvPr id="1901" name="Google Shape;1901;p57"/>
            <p:cNvSpPr/>
            <p:nvPr/>
          </p:nvSpPr>
          <p:spPr>
            <a:xfrm>
              <a:off x="1329207" y="3705107"/>
              <a:ext cx="99788" cy="85006"/>
            </a:xfrm>
            <a:custGeom>
              <a:avLst/>
              <a:gdLst/>
              <a:ahLst/>
              <a:cxnLst/>
              <a:rect l="l" t="t" r="r" b="b"/>
              <a:pathLst>
                <a:path w="3073" h="2618" extrusionOk="0">
                  <a:moveTo>
                    <a:pt x="603" y="0"/>
                  </a:moveTo>
                  <a:cubicBezTo>
                    <a:pt x="465" y="0"/>
                    <a:pt x="352" y="38"/>
                    <a:pt x="275" y="118"/>
                  </a:cubicBezTo>
                  <a:cubicBezTo>
                    <a:pt x="1" y="416"/>
                    <a:pt x="322" y="1190"/>
                    <a:pt x="1025" y="1856"/>
                  </a:cubicBezTo>
                  <a:cubicBezTo>
                    <a:pt x="1530" y="2335"/>
                    <a:pt x="2093" y="2617"/>
                    <a:pt x="2465" y="2617"/>
                  </a:cubicBezTo>
                  <a:cubicBezTo>
                    <a:pt x="2602" y="2617"/>
                    <a:pt x="2713" y="2579"/>
                    <a:pt x="2787" y="2499"/>
                  </a:cubicBezTo>
                  <a:cubicBezTo>
                    <a:pt x="3073" y="2202"/>
                    <a:pt x="2751" y="1428"/>
                    <a:pt x="2049" y="749"/>
                  </a:cubicBezTo>
                  <a:cubicBezTo>
                    <a:pt x="1535" y="279"/>
                    <a:pt x="977" y="0"/>
                    <a:pt x="603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1315309" y="3691793"/>
              <a:ext cx="100145" cy="85169"/>
            </a:xfrm>
            <a:custGeom>
              <a:avLst/>
              <a:gdLst/>
              <a:ahLst/>
              <a:cxnLst/>
              <a:rect l="l" t="t" r="r" b="b"/>
              <a:pathLst>
                <a:path w="3084" h="2623" extrusionOk="0">
                  <a:moveTo>
                    <a:pt x="617" y="0"/>
                  </a:moveTo>
                  <a:cubicBezTo>
                    <a:pt x="477" y="0"/>
                    <a:pt x="363" y="40"/>
                    <a:pt x="286" y="123"/>
                  </a:cubicBezTo>
                  <a:cubicBezTo>
                    <a:pt x="0" y="421"/>
                    <a:pt x="334" y="1195"/>
                    <a:pt x="1036" y="1862"/>
                  </a:cubicBezTo>
                  <a:cubicBezTo>
                    <a:pt x="1541" y="2341"/>
                    <a:pt x="2104" y="2622"/>
                    <a:pt x="2477" y="2622"/>
                  </a:cubicBezTo>
                  <a:cubicBezTo>
                    <a:pt x="2613" y="2622"/>
                    <a:pt x="2725" y="2584"/>
                    <a:pt x="2798" y="2504"/>
                  </a:cubicBezTo>
                  <a:cubicBezTo>
                    <a:pt x="3084" y="2207"/>
                    <a:pt x="2762" y="1433"/>
                    <a:pt x="2060" y="766"/>
                  </a:cubicBezTo>
                  <a:cubicBezTo>
                    <a:pt x="1556" y="288"/>
                    <a:pt x="994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3" name="Google Shape;1903;p57"/>
            <p:cNvGrpSpPr/>
            <p:nvPr/>
          </p:nvGrpSpPr>
          <p:grpSpPr>
            <a:xfrm>
              <a:off x="1231401" y="2478319"/>
              <a:ext cx="1312246" cy="1383255"/>
              <a:chOff x="1231401" y="2478319"/>
              <a:chExt cx="1312246" cy="1383255"/>
            </a:xfrm>
          </p:grpSpPr>
          <p:sp>
            <p:nvSpPr>
              <p:cNvPr id="1904" name="Google Shape;1904;p57"/>
              <p:cNvSpPr/>
              <p:nvPr/>
            </p:nvSpPr>
            <p:spPr>
              <a:xfrm>
                <a:off x="1244552" y="2491859"/>
                <a:ext cx="1299095" cy="1369714"/>
              </a:xfrm>
              <a:custGeom>
                <a:avLst/>
                <a:gdLst/>
                <a:ahLst/>
                <a:cxnLst/>
                <a:rect l="l" t="t" r="r" b="b"/>
                <a:pathLst>
                  <a:path w="40006" h="42184" extrusionOk="0">
                    <a:moveTo>
                      <a:pt x="35517" y="2417"/>
                    </a:moveTo>
                    <a:lnTo>
                      <a:pt x="37981" y="4525"/>
                    </a:lnTo>
                    <a:lnTo>
                      <a:pt x="36088" y="10644"/>
                    </a:lnTo>
                    <a:lnTo>
                      <a:pt x="33219" y="11097"/>
                    </a:lnTo>
                    <a:lnTo>
                      <a:pt x="33052" y="7763"/>
                    </a:lnTo>
                    <a:cubicBezTo>
                      <a:pt x="33052" y="7727"/>
                      <a:pt x="33040" y="7704"/>
                      <a:pt x="33040" y="7668"/>
                    </a:cubicBezTo>
                    <a:cubicBezTo>
                      <a:pt x="33040" y="7656"/>
                      <a:pt x="33040" y="7644"/>
                      <a:pt x="33016" y="7620"/>
                    </a:cubicBezTo>
                    <a:cubicBezTo>
                      <a:pt x="33004" y="7585"/>
                      <a:pt x="32981" y="7549"/>
                      <a:pt x="32945" y="7525"/>
                    </a:cubicBezTo>
                    <a:cubicBezTo>
                      <a:pt x="32933" y="7501"/>
                      <a:pt x="32933" y="7501"/>
                      <a:pt x="32921" y="7501"/>
                    </a:cubicBezTo>
                    <a:cubicBezTo>
                      <a:pt x="32885" y="7489"/>
                      <a:pt x="32873" y="7454"/>
                      <a:pt x="32838" y="7454"/>
                    </a:cubicBezTo>
                    <a:cubicBezTo>
                      <a:pt x="32826" y="7442"/>
                      <a:pt x="32802" y="7442"/>
                      <a:pt x="32778" y="7442"/>
                    </a:cubicBezTo>
                    <a:cubicBezTo>
                      <a:pt x="32766" y="7442"/>
                      <a:pt x="32754" y="7430"/>
                      <a:pt x="32719" y="7430"/>
                    </a:cubicBezTo>
                    <a:lnTo>
                      <a:pt x="29325" y="7263"/>
                    </a:lnTo>
                    <a:lnTo>
                      <a:pt x="29730" y="4763"/>
                    </a:lnTo>
                    <a:lnTo>
                      <a:pt x="35517" y="2417"/>
                    </a:lnTo>
                    <a:close/>
                    <a:moveTo>
                      <a:pt x="28849" y="5620"/>
                    </a:moveTo>
                    <a:lnTo>
                      <a:pt x="28575" y="7430"/>
                    </a:lnTo>
                    <a:lnTo>
                      <a:pt x="2393" y="35302"/>
                    </a:lnTo>
                    <a:cubicBezTo>
                      <a:pt x="2120" y="35278"/>
                      <a:pt x="1881" y="35278"/>
                      <a:pt x="1679" y="35278"/>
                    </a:cubicBezTo>
                    <a:lnTo>
                      <a:pt x="28849" y="5620"/>
                    </a:lnTo>
                    <a:close/>
                    <a:moveTo>
                      <a:pt x="29052" y="7954"/>
                    </a:moveTo>
                    <a:lnTo>
                      <a:pt x="31921" y="8085"/>
                    </a:lnTo>
                    <a:lnTo>
                      <a:pt x="5358" y="36374"/>
                    </a:lnTo>
                    <a:cubicBezTo>
                      <a:pt x="4644" y="35874"/>
                      <a:pt x="3906" y="35588"/>
                      <a:pt x="3239" y="35421"/>
                    </a:cubicBezTo>
                    <a:lnTo>
                      <a:pt x="29052" y="7954"/>
                    </a:lnTo>
                    <a:close/>
                    <a:moveTo>
                      <a:pt x="32397" y="8620"/>
                    </a:moveTo>
                    <a:lnTo>
                      <a:pt x="32528" y="11371"/>
                    </a:lnTo>
                    <a:lnTo>
                      <a:pt x="7144" y="38410"/>
                    </a:lnTo>
                    <a:cubicBezTo>
                      <a:pt x="6906" y="37922"/>
                      <a:pt x="6549" y="37433"/>
                      <a:pt x="6037" y="36945"/>
                    </a:cubicBezTo>
                    <a:cubicBezTo>
                      <a:pt x="5989" y="36898"/>
                      <a:pt x="5953" y="36874"/>
                      <a:pt x="5918" y="36838"/>
                    </a:cubicBezTo>
                    <a:lnTo>
                      <a:pt x="32397" y="8620"/>
                    </a:lnTo>
                    <a:close/>
                    <a:moveTo>
                      <a:pt x="35386" y="11466"/>
                    </a:moveTo>
                    <a:lnTo>
                      <a:pt x="7632" y="40589"/>
                    </a:lnTo>
                    <a:cubicBezTo>
                      <a:pt x="7632" y="40172"/>
                      <a:pt x="7585" y="39648"/>
                      <a:pt x="7418" y="39100"/>
                    </a:cubicBezTo>
                    <a:cubicBezTo>
                      <a:pt x="7454" y="39088"/>
                      <a:pt x="7477" y="39065"/>
                      <a:pt x="7501" y="39041"/>
                    </a:cubicBezTo>
                    <a:lnTo>
                      <a:pt x="33052" y="11823"/>
                    </a:lnTo>
                    <a:lnTo>
                      <a:pt x="35386" y="11466"/>
                    </a:lnTo>
                    <a:close/>
                    <a:moveTo>
                      <a:pt x="1701" y="35975"/>
                    </a:moveTo>
                    <a:cubicBezTo>
                      <a:pt x="2637" y="35975"/>
                      <a:pt x="4199" y="36190"/>
                      <a:pt x="5537" y="37433"/>
                    </a:cubicBezTo>
                    <a:cubicBezTo>
                      <a:pt x="7263" y="39076"/>
                      <a:pt x="6942" y="40874"/>
                      <a:pt x="6811" y="41374"/>
                    </a:cubicBezTo>
                    <a:cubicBezTo>
                      <a:pt x="6685" y="41421"/>
                      <a:pt x="6471" y="41474"/>
                      <a:pt x="6179" y="41474"/>
                    </a:cubicBezTo>
                    <a:cubicBezTo>
                      <a:pt x="5506" y="41474"/>
                      <a:pt x="4419" y="41190"/>
                      <a:pt x="3048" y="39886"/>
                    </a:cubicBezTo>
                    <a:cubicBezTo>
                      <a:pt x="1143" y="38088"/>
                      <a:pt x="1072" y="36552"/>
                      <a:pt x="1108" y="36005"/>
                    </a:cubicBezTo>
                    <a:cubicBezTo>
                      <a:pt x="1252" y="35990"/>
                      <a:pt x="1455" y="35975"/>
                      <a:pt x="1701" y="35975"/>
                    </a:cubicBezTo>
                    <a:close/>
                    <a:moveTo>
                      <a:pt x="39611" y="0"/>
                    </a:moveTo>
                    <a:cubicBezTo>
                      <a:pt x="39569" y="0"/>
                      <a:pt x="39525" y="8"/>
                      <a:pt x="39481" y="24"/>
                    </a:cubicBezTo>
                    <a:lnTo>
                      <a:pt x="29254" y="4167"/>
                    </a:lnTo>
                    <a:cubicBezTo>
                      <a:pt x="29242" y="4167"/>
                      <a:pt x="29242" y="4191"/>
                      <a:pt x="29230" y="4191"/>
                    </a:cubicBezTo>
                    <a:cubicBezTo>
                      <a:pt x="29194" y="4203"/>
                      <a:pt x="29171" y="4215"/>
                      <a:pt x="29147" y="4251"/>
                    </a:cubicBezTo>
                    <a:cubicBezTo>
                      <a:pt x="29147" y="4251"/>
                      <a:pt x="29135" y="4263"/>
                      <a:pt x="29123" y="4263"/>
                    </a:cubicBezTo>
                    <a:lnTo>
                      <a:pt x="536" y="35457"/>
                    </a:lnTo>
                    <a:cubicBezTo>
                      <a:pt x="536" y="35457"/>
                      <a:pt x="536" y="35469"/>
                      <a:pt x="512" y="35469"/>
                    </a:cubicBezTo>
                    <a:cubicBezTo>
                      <a:pt x="488" y="35505"/>
                      <a:pt x="477" y="35540"/>
                      <a:pt x="453" y="35588"/>
                    </a:cubicBezTo>
                    <a:lnTo>
                      <a:pt x="441" y="35600"/>
                    </a:lnTo>
                    <a:lnTo>
                      <a:pt x="441" y="35624"/>
                    </a:lnTo>
                    <a:lnTo>
                      <a:pt x="441" y="35636"/>
                    </a:lnTo>
                    <a:cubicBezTo>
                      <a:pt x="381" y="35898"/>
                      <a:pt x="0" y="37981"/>
                      <a:pt x="2536" y="40410"/>
                    </a:cubicBezTo>
                    <a:cubicBezTo>
                      <a:pt x="4072" y="41851"/>
                      <a:pt x="5358" y="42184"/>
                      <a:pt x="6192" y="42184"/>
                    </a:cubicBezTo>
                    <a:cubicBezTo>
                      <a:pt x="6823" y="42184"/>
                      <a:pt x="7204" y="41994"/>
                      <a:pt x="7239" y="41970"/>
                    </a:cubicBezTo>
                    <a:cubicBezTo>
                      <a:pt x="7239" y="41970"/>
                      <a:pt x="7263" y="41970"/>
                      <a:pt x="7263" y="41958"/>
                    </a:cubicBezTo>
                    <a:cubicBezTo>
                      <a:pt x="7275" y="41946"/>
                      <a:pt x="7311" y="41934"/>
                      <a:pt x="7323" y="41910"/>
                    </a:cubicBezTo>
                    <a:lnTo>
                      <a:pt x="7335" y="41898"/>
                    </a:lnTo>
                    <a:lnTo>
                      <a:pt x="36600" y="11192"/>
                    </a:lnTo>
                    <a:cubicBezTo>
                      <a:pt x="36600" y="11192"/>
                      <a:pt x="36600" y="11180"/>
                      <a:pt x="36612" y="11180"/>
                    </a:cubicBezTo>
                    <a:cubicBezTo>
                      <a:pt x="36624" y="11156"/>
                      <a:pt x="36636" y="11133"/>
                      <a:pt x="36660" y="11109"/>
                    </a:cubicBezTo>
                    <a:cubicBezTo>
                      <a:pt x="36660" y="11097"/>
                      <a:pt x="36672" y="11073"/>
                      <a:pt x="36683" y="11061"/>
                    </a:cubicBezTo>
                    <a:lnTo>
                      <a:pt x="39946" y="453"/>
                    </a:lnTo>
                    <a:cubicBezTo>
                      <a:pt x="40005" y="322"/>
                      <a:pt x="39958" y="179"/>
                      <a:pt x="39851" y="96"/>
                    </a:cubicBezTo>
                    <a:cubicBezTo>
                      <a:pt x="39779" y="32"/>
                      <a:pt x="39697" y="0"/>
                      <a:pt x="396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7"/>
              <p:cNvSpPr/>
              <p:nvPr/>
            </p:nvSpPr>
            <p:spPr>
              <a:xfrm>
                <a:off x="1231401" y="2478319"/>
                <a:ext cx="1298705" cy="1369747"/>
              </a:xfrm>
              <a:custGeom>
                <a:avLst/>
                <a:gdLst/>
                <a:ahLst/>
                <a:cxnLst/>
                <a:rect l="l" t="t" r="r" b="b"/>
                <a:pathLst>
                  <a:path w="39994" h="42185" extrusionOk="0">
                    <a:moveTo>
                      <a:pt x="35529" y="2418"/>
                    </a:moveTo>
                    <a:lnTo>
                      <a:pt x="37981" y="4525"/>
                    </a:lnTo>
                    <a:lnTo>
                      <a:pt x="36088" y="10645"/>
                    </a:lnTo>
                    <a:lnTo>
                      <a:pt x="33219" y="11097"/>
                    </a:lnTo>
                    <a:lnTo>
                      <a:pt x="33052" y="7763"/>
                    </a:lnTo>
                    <a:cubicBezTo>
                      <a:pt x="33052" y="7728"/>
                      <a:pt x="33040" y="7704"/>
                      <a:pt x="33040" y="7668"/>
                    </a:cubicBezTo>
                    <a:cubicBezTo>
                      <a:pt x="33040" y="7656"/>
                      <a:pt x="33040" y="7644"/>
                      <a:pt x="33028" y="7621"/>
                    </a:cubicBezTo>
                    <a:cubicBezTo>
                      <a:pt x="33005" y="7573"/>
                      <a:pt x="32981" y="7549"/>
                      <a:pt x="32945" y="7525"/>
                    </a:cubicBezTo>
                    <a:cubicBezTo>
                      <a:pt x="32933" y="7501"/>
                      <a:pt x="32933" y="7501"/>
                      <a:pt x="32921" y="7501"/>
                    </a:cubicBezTo>
                    <a:cubicBezTo>
                      <a:pt x="32886" y="7490"/>
                      <a:pt x="32874" y="7454"/>
                      <a:pt x="32850" y="7454"/>
                    </a:cubicBezTo>
                    <a:cubicBezTo>
                      <a:pt x="32826" y="7442"/>
                      <a:pt x="32802" y="7442"/>
                      <a:pt x="32790" y="7442"/>
                    </a:cubicBezTo>
                    <a:cubicBezTo>
                      <a:pt x="32766" y="7442"/>
                      <a:pt x="32755" y="7430"/>
                      <a:pt x="32731" y="7430"/>
                    </a:cubicBezTo>
                    <a:lnTo>
                      <a:pt x="29337" y="7263"/>
                    </a:lnTo>
                    <a:lnTo>
                      <a:pt x="29730" y="4763"/>
                    </a:lnTo>
                    <a:lnTo>
                      <a:pt x="35529" y="2418"/>
                    </a:lnTo>
                    <a:close/>
                    <a:moveTo>
                      <a:pt x="28861" y="5620"/>
                    </a:moveTo>
                    <a:lnTo>
                      <a:pt x="28575" y="7430"/>
                    </a:lnTo>
                    <a:lnTo>
                      <a:pt x="2394" y="35302"/>
                    </a:lnTo>
                    <a:cubicBezTo>
                      <a:pt x="2132" y="35279"/>
                      <a:pt x="1894" y="35279"/>
                      <a:pt x="1679" y="35279"/>
                    </a:cubicBezTo>
                    <a:lnTo>
                      <a:pt x="28861" y="5620"/>
                    </a:lnTo>
                    <a:close/>
                    <a:moveTo>
                      <a:pt x="29052" y="7954"/>
                    </a:moveTo>
                    <a:lnTo>
                      <a:pt x="31921" y="8085"/>
                    </a:lnTo>
                    <a:lnTo>
                      <a:pt x="5358" y="36374"/>
                    </a:lnTo>
                    <a:cubicBezTo>
                      <a:pt x="4644" y="35874"/>
                      <a:pt x="3918" y="35588"/>
                      <a:pt x="3239" y="35422"/>
                    </a:cubicBezTo>
                    <a:lnTo>
                      <a:pt x="29052" y="7954"/>
                    </a:lnTo>
                    <a:close/>
                    <a:moveTo>
                      <a:pt x="32385" y="8621"/>
                    </a:moveTo>
                    <a:lnTo>
                      <a:pt x="32516" y="11371"/>
                    </a:lnTo>
                    <a:lnTo>
                      <a:pt x="7132" y="38422"/>
                    </a:lnTo>
                    <a:cubicBezTo>
                      <a:pt x="6894" y="37922"/>
                      <a:pt x="6537" y="37434"/>
                      <a:pt x="6025" y="36946"/>
                    </a:cubicBezTo>
                    <a:cubicBezTo>
                      <a:pt x="5977" y="36898"/>
                      <a:pt x="5942" y="36874"/>
                      <a:pt x="5906" y="36838"/>
                    </a:cubicBezTo>
                    <a:lnTo>
                      <a:pt x="32385" y="8621"/>
                    </a:lnTo>
                    <a:close/>
                    <a:moveTo>
                      <a:pt x="35374" y="11466"/>
                    </a:moveTo>
                    <a:lnTo>
                      <a:pt x="7609" y="40601"/>
                    </a:lnTo>
                    <a:cubicBezTo>
                      <a:pt x="7632" y="40172"/>
                      <a:pt x="7585" y="39648"/>
                      <a:pt x="7406" y="39101"/>
                    </a:cubicBezTo>
                    <a:cubicBezTo>
                      <a:pt x="7442" y="39089"/>
                      <a:pt x="7466" y="39077"/>
                      <a:pt x="7490" y="39041"/>
                    </a:cubicBezTo>
                    <a:lnTo>
                      <a:pt x="33040" y="11823"/>
                    </a:lnTo>
                    <a:lnTo>
                      <a:pt x="35374" y="11466"/>
                    </a:lnTo>
                    <a:close/>
                    <a:moveTo>
                      <a:pt x="1707" y="35974"/>
                    </a:moveTo>
                    <a:cubicBezTo>
                      <a:pt x="2645" y="35974"/>
                      <a:pt x="4195" y="36188"/>
                      <a:pt x="5525" y="37434"/>
                    </a:cubicBezTo>
                    <a:cubicBezTo>
                      <a:pt x="7251" y="39077"/>
                      <a:pt x="6930" y="40875"/>
                      <a:pt x="6799" y="41375"/>
                    </a:cubicBezTo>
                    <a:cubicBezTo>
                      <a:pt x="6677" y="41421"/>
                      <a:pt x="6464" y="41475"/>
                      <a:pt x="6173" y="41475"/>
                    </a:cubicBezTo>
                    <a:cubicBezTo>
                      <a:pt x="5500" y="41475"/>
                      <a:pt x="4407" y="41191"/>
                      <a:pt x="3037" y="39886"/>
                    </a:cubicBezTo>
                    <a:cubicBezTo>
                      <a:pt x="1132" y="38089"/>
                      <a:pt x="1060" y="36553"/>
                      <a:pt x="1096" y="36005"/>
                    </a:cubicBezTo>
                    <a:cubicBezTo>
                      <a:pt x="1243" y="35990"/>
                      <a:pt x="1453" y="35974"/>
                      <a:pt x="1707" y="35974"/>
                    </a:cubicBezTo>
                    <a:close/>
                    <a:moveTo>
                      <a:pt x="39614" y="1"/>
                    </a:moveTo>
                    <a:cubicBezTo>
                      <a:pt x="39570" y="1"/>
                      <a:pt x="39525" y="8"/>
                      <a:pt x="39482" y="24"/>
                    </a:cubicBezTo>
                    <a:lnTo>
                      <a:pt x="29254" y="4168"/>
                    </a:lnTo>
                    <a:cubicBezTo>
                      <a:pt x="29242" y="4168"/>
                      <a:pt x="29242" y="4192"/>
                      <a:pt x="29230" y="4192"/>
                    </a:cubicBezTo>
                    <a:cubicBezTo>
                      <a:pt x="29207" y="4203"/>
                      <a:pt x="29171" y="4215"/>
                      <a:pt x="29159" y="4251"/>
                    </a:cubicBezTo>
                    <a:cubicBezTo>
                      <a:pt x="29159" y="4251"/>
                      <a:pt x="29135" y="4263"/>
                      <a:pt x="29123" y="4263"/>
                    </a:cubicBezTo>
                    <a:lnTo>
                      <a:pt x="536" y="35457"/>
                    </a:lnTo>
                    <a:cubicBezTo>
                      <a:pt x="536" y="35457"/>
                      <a:pt x="536" y="35469"/>
                      <a:pt x="524" y="35469"/>
                    </a:cubicBezTo>
                    <a:cubicBezTo>
                      <a:pt x="489" y="35505"/>
                      <a:pt x="477" y="35541"/>
                      <a:pt x="465" y="35588"/>
                    </a:cubicBezTo>
                    <a:lnTo>
                      <a:pt x="441" y="35600"/>
                    </a:lnTo>
                    <a:lnTo>
                      <a:pt x="441" y="35624"/>
                    </a:lnTo>
                    <a:lnTo>
                      <a:pt x="441" y="35636"/>
                    </a:lnTo>
                    <a:cubicBezTo>
                      <a:pt x="381" y="35898"/>
                      <a:pt x="0" y="37981"/>
                      <a:pt x="2548" y="40410"/>
                    </a:cubicBezTo>
                    <a:cubicBezTo>
                      <a:pt x="4072" y="41851"/>
                      <a:pt x="5358" y="42184"/>
                      <a:pt x="6192" y="42184"/>
                    </a:cubicBezTo>
                    <a:cubicBezTo>
                      <a:pt x="6835" y="42184"/>
                      <a:pt x="7204" y="41994"/>
                      <a:pt x="7251" y="41970"/>
                    </a:cubicBezTo>
                    <a:cubicBezTo>
                      <a:pt x="7251" y="41970"/>
                      <a:pt x="7263" y="41970"/>
                      <a:pt x="7263" y="41958"/>
                    </a:cubicBezTo>
                    <a:cubicBezTo>
                      <a:pt x="7275" y="41946"/>
                      <a:pt x="7311" y="41934"/>
                      <a:pt x="7323" y="41910"/>
                    </a:cubicBezTo>
                    <a:lnTo>
                      <a:pt x="7335" y="41899"/>
                    </a:lnTo>
                    <a:lnTo>
                      <a:pt x="36600" y="11192"/>
                    </a:lnTo>
                    <a:cubicBezTo>
                      <a:pt x="36600" y="11192"/>
                      <a:pt x="36600" y="11180"/>
                      <a:pt x="36612" y="11180"/>
                    </a:cubicBezTo>
                    <a:cubicBezTo>
                      <a:pt x="36624" y="11157"/>
                      <a:pt x="36648" y="11133"/>
                      <a:pt x="36660" y="11109"/>
                    </a:cubicBezTo>
                    <a:cubicBezTo>
                      <a:pt x="36660" y="11097"/>
                      <a:pt x="36672" y="11073"/>
                      <a:pt x="36684" y="11061"/>
                    </a:cubicBezTo>
                    <a:lnTo>
                      <a:pt x="39946" y="453"/>
                    </a:lnTo>
                    <a:cubicBezTo>
                      <a:pt x="39994" y="334"/>
                      <a:pt x="39946" y="179"/>
                      <a:pt x="39851" y="96"/>
                    </a:cubicBezTo>
                    <a:cubicBezTo>
                      <a:pt x="39787" y="32"/>
                      <a:pt x="39703" y="1"/>
                      <a:pt x="39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06" name="Google Shape;1906;p57"/>
          <p:cNvSpPr/>
          <p:nvPr/>
        </p:nvSpPr>
        <p:spPr>
          <a:xfrm rot="-1325945" flipH="1">
            <a:off x="932491" y="4288971"/>
            <a:ext cx="799113" cy="388610"/>
          </a:xfrm>
          <a:custGeom>
            <a:avLst/>
            <a:gdLst/>
            <a:ahLst/>
            <a:cxnLst/>
            <a:rect l="l" t="t" r="r" b="b"/>
            <a:pathLst>
              <a:path w="25624" h="12461" extrusionOk="0">
                <a:moveTo>
                  <a:pt x="25107" y="1"/>
                </a:moveTo>
                <a:cubicBezTo>
                  <a:pt x="25047" y="1"/>
                  <a:pt x="24986" y="18"/>
                  <a:pt x="24933" y="54"/>
                </a:cubicBezTo>
                <a:cubicBezTo>
                  <a:pt x="24790" y="149"/>
                  <a:pt x="24754" y="340"/>
                  <a:pt x="24849" y="495"/>
                </a:cubicBezTo>
                <a:cubicBezTo>
                  <a:pt x="25004" y="685"/>
                  <a:pt x="24944" y="911"/>
                  <a:pt x="24885" y="1054"/>
                </a:cubicBezTo>
                <a:cubicBezTo>
                  <a:pt x="24730" y="1400"/>
                  <a:pt x="24361" y="1685"/>
                  <a:pt x="24004" y="1721"/>
                </a:cubicBezTo>
                <a:cubicBezTo>
                  <a:pt x="23927" y="1732"/>
                  <a:pt x="23850" y="1737"/>
                  <a:pt x="23773" y="1737"/>
                </a:cubicBezTo>
                <a:cubicBezTo>
                  <a:pt x="23255" y="1737"/>
                  <a:pt x="22733" y="1509"/>
                  <a:pt x="22194" y="1280"/>
                </a:cubicBezTo>
                <a:cubicBezTo>
                  <a:pt x="22075" y="1233"/>
                  <a:pt x="21932" y="1173"/>
                  <a:pt x="21813" y="1126"/>
                </a:cubicBezTo>
                <a:cubicBezTo>
                  <a:pt x="21284" y="918"/>
                  <a:pt x="20796" y="814"/>
                  <a:pt x="20362" y="814"/>
                </a:cubicBezTo>
                <a:cubicBezTo>
                  <a:pt x="19898" y="814"/>
                  <a:pt x="19496" y="933"/>
                  <a:pt x="19170" y="1173"/>
                </a:cubicBezTo>
                <a:cubicBezTo>
                  <a:pt x="18467" y="1697"/>
                  <a:pt x="18384" y="2554"/>
                  <a:pt x="18289" y="3376"/>
                </a:cubicBezTo>
                <a:cubicBezTo>
                  <a:pt x="18253" y="3864"/>
                  <a:pt x="18182" y="4388"/>
                  <a:pt x="17991" y="4793"/>
                </a:cubicBezTo>
                <a:cubicBezTo>
                  <a:pt x="17729" y="5376"/>
                  <a:pt x="17205" y="5638"/>
                  <a:pt x="16824" y="5757"/>
                </a:cubicBezTo>
                <a:cubicBezTo>
                  <a:pt x="16546" y="5844"/>
                  <a:pt x="16242" y="5887"/>
                  <a:pt x="15933" y="5887"/>
                </a:cubicBezTo>
                <a:cubicBezTo>
                  <a:pt x="15354" y="5887"/>
                  <a:pt x="14757" y="5739"/>
                  <a:pt x="14276" y="5460"/>
                </a:cubicBezTo>
                <a:cubicBezTo>
                  <a:pt x="14110" y="5376"/>
                  <a:pt x="13955" y="5281"/>
                  <a:pt x="13812" y="5174"/>
                </a:cubicBezTo>
                <a:cubicBezTo>
                  <a:pt x="13467" y="4959"/>
                  <a:pt x="13110" y="4721"/>
                  <a:pt x="12693" y="4578"/>
                </a:cubicBezTo>
                <a:cubicBezTo>
                  <a:pt x="12470" y="4509"/>
                  <a:pt x="12238" y="4474"/>
                  <a:pt x="12003" y="4474"/>
                </a:cubicBezTo>
                <a:cubicBezTo>
                  <a:pt x="11596" y="4474"/>
                  <a:pt x="11180" y="4577"/>
                  <a:pt x="10788" y="4781"/>
                </a:cubicBezTo>
                <a:cubicBezTo>
                  <a:pt x="10193" y="5090"/>
                  <a:pt x="9740" y="5614"/>
                  <a:pt x="9562" y="6210"/>
                </a:cubicBezTo>
                <a:cubicBezTo>
                  <a:pt x="9431" y="6603"/>
                  <a:pt x="9407" y="7019"/>
                  <a:pt x="9383" y="7424"/>
                </a:cubicBezTo>
                <a:cubicBezTo>
                  <a:pt x="9335" y="8091"/>
                  <a:pt x="9300" y="8662"/>
                  <a:pt x="8883" y="8984"/>
                </a:cubicBezTo>
                <a:cubicBezTo>
                  <a:pt x="8690" y="9139"/>
                  <a:pt x="8460" y="9200"/>
                  <a:pt x="8217" y="9200"/>
                </a:cubicBezTo>
                <a:cubicBezTo>
                  <a:pt x="7679" y="9200"/>
                  <a:pt x="7081" y="8900"/>
                  <a:pt x="6704" y="8662"/>
                </a:cubicBezTo>
                <a:cubicBezTo>
                  <a:pt x="6072" y="8281"/>
                  <a:pt x="5316" y="7813"/>
                  <a:pt x="4551" y="7813"/>
                </a:cubicBezTo>
                <a:cubicBezTo>
                  <a:pt x="4336" y="7813"/>
                  <a:pt x="4120" y="7850"/>
                  <a:pt x="3906" y="7936"/>
                </a:cubicBezTo>
                <a:cubicBezTo>
                  <a:pt x="2870" y="8341"/>
                  <a:pt x="2656" y="9377"/>
                  <a:pt x="2442" y="10389"/>
                </a:cubicBezTo>
                <a:cubicBezTo>
                  <a:pt x="2358" y="10853"/>
                  <a:pt x="2251" y="11329"/>
                  <a:pt x="2073" y="11734"/>
                </a:cubicBezTo>
                <a:cubicBezTo>
                  <a:pt x="1908" y="11803"/>
                  <a:pt x="1728" y="11836"/>
                  <a:pt x="1547" y="11836"/>
                </a:cubicBezTo>
                <a:cubicBezTo>
                  <a:pt x="1192" y="11836"/>
                  <a:pt x="832" y="11709"/>
                  <a:pt x="572" y="11472"/>
                </a:cubicBezTo>
                <a:cubicBezTo>
                  <a:pt x="504" y="11415"/>
                  <a:pt x="425" y="11386"/>
                  <a:pt x="348" y="11386"/>
                </a:cubicBezTo>
                <a:cubicBezTo>
                  <a:pt x="264" y="11386"/>
                  <a:pt x="182" y="11421"/>
                  <a:pt x="120" y="11496"/>
                </a:cubicBezTo>
                <a:cubicBezTo>
                  <a:pt x="1" y="11627"/>
                  <a:pt x="1" y="11817"/>
                  <a:pt x="132" y="11937"/>
                </a:cubicBezTo>
                <a:cubicBezTo>
                  <a:pt x="513" y="12282"/>
                  <a:pt x="1013" y="12460"/>
                  <a:pt x="1525" y="12460"/>
                </a:cubicBezTo>
                <a:cubicBezTo>
                  <a:pt x="1834" y="12460"/>
                  <a:pt x="2156" y="12389"/>
                  <a:pt x="2442" y="12198"/>
                </a:cubicBezTo>
                <a:cubicBezTo>
                  <a:pt x="2501" y="12175"/>
                  <a:pt x="2549" y="12127"/>
                  <a:pt x="2573" y="12067"/>
                </a:cubicBezTo>
                <a:cubicBezTo>
                  <a:pt x="2811" y="11591"/>
                  <a:pt x="2930" y="11032"/>
                  <a:pt x="3049" y="10496"/>
                </a:cubicBezTo>
                <a:cubicBezTo>
                  <a:pt x="3239" y="9567"/>
                  <a:pt x="3418" y="8769"/>
                  <a:pt x="4120" y="8496"/>
                </a:cubicBezTo>
                <a:cubicBezTo>
                  <a:pt x="4264" y="8438"/>
                  <a:pt x="4412" y="8413"/>
                  <a:pt x="4563" y="8413"/>
                </a:cubicBezTo>
                <a:cubicBezTo>
                  <a:pt x="5161" y="8413"/>
                  <a:pt x="5802" y="8810"/>
                  <a:pt x="6383" y="9162"/>
                </a:cubicBezTo>
                <a:cubicBezTo>
                  <a:pt x="7064" y="9576"/>
                  <a:pt x="7694" y="9786"/>
                  <a:pt x="8238" y="9786"/>
                </a:cubicBezTo>
                <a:cubicBezTo>
                  <a:pt x="8634" y="9786"/>
                  <a:pt x="8985" y="9674"/>
                  <a:pt x="9276" y="9448"/>
                </a:cubicBezTo>
                <a:cubicBezTo>
                  <a:pt x="9895" y="8960"/>
                  <a:pt x="9954" y="8186"/>
                  <a:pt x="10002" y="7436"/>
                </a:cubicBezTo>
                <a:cubicBezTo>
                  <a:pt x="10026" y="7067"/>
                  <a:pt x="10050" y="6698"/>
                  <a:pt x="10145" y="6364"/>
                </a:cubicBezTo>
                <a:cubicBezTo>
                  <a:pt x="10288" y="5936"/>
                  <a:pt x="10621" y="5555"/>
                  <a:pt x="11074" y="5317"/>
                </a:cubicBezTo>
                <a:cubicBezTo>
                  <a:pt x="11355" y="5164"/>
                  <a:pt x="11671" y="5085"/>
                  <a:pt x="11980" y="5085"/>
                </a:cubicBezTo>
                <a:cubicBezTo>
                  <a:pt x="12155" y="5085"/>
                  <a:pt x="12327" y="5110"/>
                  <a:pt x="12490" y="5162"/>
                </a:cubicBezTo>
                <a:cubicBezTo>
                  <a:pt x="12824" y="5269"/>
                  <a:pt x="13122" y="5471"/>
                  <a:pt x="13455" y="5686"/>
                </a:cubicBezTo>
                <a:cubicBezTo>
                  <a:pt x="13622" y="5793"/>
                  <a:pt x="13776" y="5912"/>
                  <a:pt x="13943" y="5995"/>
                </a:cubicBezTo>
                <a:cubicBezTo>
                  <a:pt x="14529" y="6335"/>
                  <a:pt x="15225" y="6509"/>
                  <a:pt x="15904" y="6509"/>
                </a:cubicBezTo>
                <a:cubicBezTo>
                  <a:pt x="16274" y="6509"/>
                  <a:pt x="16639" y="6457"/>
                  <a:pt x="16979" y="6352"/>
                </a:cubicBezTo>
                <a:cubicBezTo>
                  <a:pt x="17705" y="6126"/>
                  <a:pt x="18241" y="5686"/>
                  <a:pt x="18539" y="5055"/>
                </a:cubicBezTo>
                <a:cubicBezTo>
                  <a:pt x="18777" y="4555"/>
                  <a:pt x="18837" y="3983"/>
                  <a:pt x="18896" y="3435"/>
                </a:cubicBezTo>
                <a:cubicBezTo>
                  <a:pt x="18979" y="2673"/>
                  <a:pt x="19051" y="2042"/>
                  <a:pt x="19539" y="1661"/>
                </a:cubicBezTo>
                <a:cubicBezTo>
                  <a:pt x="19763" y="1491"/>
                  <a:pt x="20041" y="1426"/>
                  <a:pt x="20334" y="1426"/>
                </a:cubicBezTo>
                <a:cubicBezTo>
                  <a:pt x="20756" y="1426"/>
                  <a:pt x="21209" y="1561"/>
                  <a:pt x="21575" y="1709"/>
                </a:cubicBezTo>
                <a:cubicBezTo>
                  <a:pt x="21694" y="1757"/>
                  <a:pt x="21813" y="1816"/>
                  <a:pt x="21932" y="1864"/>
                </a:cubicBezTo>
                <a:cubicBezTo>
                  <a:pt x="22524" y="2119"/>
                  <a:pt x="23125" y="2374"/>
                  <a:pt x="23757" y="2374"/>
                </a:cubicBezTo>
                <a:cubicBezTo>
                  <a:pt x="23862" y="2374"/>
                  <a:pt x="23968" y="2367"/>
                  <a:pt x="24075" y="2352"/>
                </a:cubicBezTo>
                <a:cubicBezTo>
                  <a:pt x="24659" y="2281"/>
                  <a:pt x="25206" y="1864"/>
                  <a:pt x="25444" y="1304"/>
                </a:cubicBezTo>
                <a:cubicBezTo>
                  <a:pt x="25623" y="911"/>
                  <a:pt x="25599" y="471"/>
                  <a:pt x="25361" y="137"/>
                </a:cubicBezTo>
                <a:cubicBezTo>
                  <a:pt x="25302" y="48"/>
                  <a:pt x="25205" y="1"/>
                  <a:pt x="251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8A679D5-E3B7-9142-AD82-A8F53F6D1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5" t="5631" r="6106" b="9582"/>
          <a:stretch/>
        </p:blipFill>
        <p:spPr>
          <a:xfrm>
            <a:off x="1017484" y="0"/>
            <a:ext cx="7153352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oogle Shape;2036;p60">
            <a:extLst>
              <a:ext uri="{FF2B5EF4-FFF2-40B4-BE49-F238E27FC236}">
                <a16:creationId xmlns:a16="http://schemas.microsoft.com/office/drawing/2014/main" id="{3B008F5A-259C-8647-BC5E-F01212F8C764}"/>
              </a:ext>
            </a:extLst>
          </p:cNvPr>
          <p:cNvGrpSpPr/>
          <p:nvPr/>
        </p:nvGrpSpPr>
        <p:grpSpPr>
          <a:xfrm rot="1385042">
            <a:off x="193143" y="3655313"/>
            <a:ext cx="2348231" cy="1641163"/>
            <a:chOff x="3012266" y="1489177"/>
            <a:chExt cx="1295478" cy="1295478"/>
          </a:xfrm>
        </p:grpSpPr>
        <p:sp>
          <p:nvSpPr>
            <p:cNvPr id="24" name="Google Shape;2037;p60">
              <a:extLst>
                <a:ext uri="{FF2B5EF4-FFF2-40B4-BE49-F238E27FC236}">
                  <a16:creationId xmlns:a16="http://schemas.microsoft.com/office/drawing/2014/main" id="{58AEC08E-A537-6D4D-99E5-4786890FE7DF}"/>
                </a:ext>
              </a:extLst>
            </p:cNvPr>
            <p:cNvSpPr/>
            <p:nvPr/>
          </p:nvSpPr>
          <p:spPr>
            <a:xfrm rot="1721946">
              <a:off x="3187103" y="1748799"/>
              <a:ext cx="967989" cy="776150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038;p60">
              <a:extLst>
                <a:ext uri="{FF2B5EF4-FFF2-40B4-BE49-F238E27FC236}">
                  <a16:creationId xmlns:a16="http://schemas.microsoft.com/office/drawing/2014/main" id="{54D17E0F-BCBC-414E-AD73-24D5AD4850BB}"/>
                </a:ext>
              </a:extLst>
            </p:cNvPr>
            <p:cNvGrpSpPr/>
            <p:nvPr/>
          </p:nvGrpSpPr>
          <p:grpSpPr>
            <a:xfrm rot="8100000" flipH="1">
              <a:off x="3177602" y="1703278"/>
              <a:ext cx="964805" cy="867277"/>
              <a:chOff x="1971675" y="1165925"/>
              <a:chExt cx="1250175" cy="1123800"/>
            </a:xfrm>
          </p:grpSpPr>
          <p:sp>
            <p:nvSpPr>
              <p:cNvPr id="26" name="Google Shape;2039;p60">
                <a:extLst>
                  <a:ext uri="{FF2B5EF4-FFF2-40B4-BE49-F238E27FC236}">
                    <a16:creationId xmlns:a16="http://schemas.microsoft.com/office/drawing/2014/main" id="{5DED1369-57CA-D84C-BF61-1D8506576AC8}"/>
                  </a:ext>
                </a:extLst>
              </p:cNvPr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40;p60">
                <a:extLst>
                  <a:ext uri="{FF2B5EF4-FFF2-40B4-BE49-F238E27FC236}">
                    <a16:creationId xmlns:a16="http://schemas.microsoft.com/office/drawing/2014/main" id="{F8C3E655-0F06-C74E-B84C-0210F7FD5523}"/>
                  </a:ext>
                </a:extLst>
              </p:cNvPr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41;p60">
                <a:extLst>
                  <a:ext uri="{FF2B5EF4-FFF2-40B4-BE49-F238E27FC236}">
                    <a16:creationId xmlns:a16="http://schemas.microsoft.com/office/drawing/2014/main" id="{D76C592C-F021-D54D-B983-095A89C36474}"/>
                  </a:ext>
                </a:extLst>
              </p:cNvPr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42;p60">
                <a:extLst>
                  <a:ext uri="{FF2B5EF4-FFF2-40B4-BE49-F238E27FC236}">
                    <a16:creationId xmlns:a16="http://schemas.microsoft.com/office/drawing/2014/main" id="{A0457D3E-0B4A-CE4D-9FF6-EC6FCB552CF3}"/>
                  </a:ext>
                </a:extLst>
              </p:cNvPr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43;p60">
                <a:extLst>
                  <a:ext uri="{FF2B5EF4-FFF2-40B4-BE49-F238E27FC236}">
                    <a16:creationId xmlns:a16="http://schemas.microsoft.com/office/drawing/2014/main" id="{0560B54E-750F-6E43-BEA3-7E4939D7776D}"/>
                  </a:ext>
                </a:extLst>
              </p:cNvPr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44;p60">
                <a:extLst>
                  <a:ext uri="{FF2B5EF4-FFF2-40B4-BE49-F238E27FC236}">
                    <a16:creationId xmlns:a16="http://schemas.microsoft.com/office/drawing/2014/main" id="{945B3427-BC67-654E-961B-58EC039FE962}"/>
                  </a:ext>
                </a:extLst>
              </p:cNvPr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45;p60">
                <a:extLst>
                  <a:ext uri="{FF2B5EF4-FFF2-40B4-BE49-F238E27FC236}">
                    <a16:creationId xmlns:a16="http://schemas.microsoft.com/office/drawing/2014/main" id="{1EB6B240-439D-1943-B83C-2D6B2C6070B9}"/>
                  </a:ext>
                </a:extLst>
              </p:cNvPr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46;p60">
                <a:extLst>
                  <a:ext uri="{FF2B5EF4-FFF2-40B4-BE49-F238E27FC236}">
                    <a16:creationId xmlns:a16="http://schemas.microsoft.com/office/drawing/2014/main" id="{CED1AC37-D1B8-734C-A8FC-07E73B6B59EA}"/>
                  </a:ext>
                </a:extLst>
              </p:cNvPr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47;p60">
                <a:extLst>
                  <a:ext uri="{FF2B5EF4-FFF2-40B4-BE49-F238E27FC236}">
                    <a16:creationId xmlns:a16="http://schemas.microsoft.com/office/drawing/2014/main" id="{E9FA7B23-2FE4-F942-A983-EB06B032CDB2}"/>
                  </a:ext>
                </a:extLst>
              </p:cNvPr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48;p60">
                <a:extLst>
                  <a:ext uri="{FF2B5EF4-FFF2-40B4-BE49-F238E27FC236}">
                    <a16:creationId xmlns:a16="http://schemas.microsoft.com/office/drawing/2014/main" id="{8AE8E87B-3DA6-3844-9F59-1762EEF14670}"/>
                  </a:ext>
                </a:extLst>
              </p:cNvPr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49;p60">
                <a:extLst>
                  <a:ext uri="{FF2B5EF4-FFF2-40B4-BE49-F238E27FC236}">
                    <a16:creationId xmlns:a16="http://schemas.microsoft.com/office/drawing/2014/main" id="{3962BF8A-B6BA-1445-B969-DAB720B4C1FB}"/>
                  </a:ext>
                </a:extLst>
              </p:cNvPr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50;p60">
                <a:extLst>
                  <a:ext uri="{FF2B5EF4-FFF2-40B4-BE49-F238E27FC236}">
                    <a16:creationId xmlns:a16="http://schemas.microsoft.com/office/drawing/2014/main" id="{8A283E80-D27E-5949-89C8-743BA9F71449}"/>
                  </a:ext>
                </a:extLst>
              </p:cNvPr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50"/>
          <p:cNvSpPr/>
          <p:nvPr/>
        </p:nvSpPr>
        <p:spPr>
          <a:xfrm>
            <a:off x="-555050" y="-26500"/>
            <a:ext cx="1646350" cy="1499775"/>
          </a:xfrm>
          <a:custGeom>
            <a:avLst/>
            <a:gdLst/>
            <a:ahLst/>
            <a:cxnLst/>
            <a:rect l="l" t="t" r="r" b="b"/>
            <a:pathLst>
              <a:path w="65854" h="59991" extrusionOk="0">
                <a:moveTo>
                  <a:pt x="60271" y="1"/>
                </a:moveTo>
                <a:cubicBezTo>
                  <a:pt x="60219" y="1"/>
                  <a:pt x="60168" y="18"/>
                  <a:pt x="60127" y="54"/>
                </a:cubicBezTo>
                <a:cubicBezTo>
                  <a:pt x="60055" y="138"/>
                  <a:pt x="60055" y="257"/>
                  <a:pt x="60127" y="352"/>
                </a:cubicBezTo>
                <a:lnTo>
                  <a:pt x="60270" y="519"/>
                </a:lnTo>
                <a:cubicBezTo>
                  <a:pt x="60317" y="554"/>
                  <a:pt x="60365" y="578"/>
                  <a:pt x="60424" y="578"/>
                </a:cubicBezTo>
                <a:cubicBezTo>
                  <a:pt x="60472" y="578"/>
                  <a:pt x="60508" y="554"/>
                  <a:pt x="60555" y="519"/>
                </a:cubicBezTo>
                <a:cubicBezTo>
                  <a:pt x="60651" y="423"/>
                  <a:pt x="60651" y="304"/>
                  <a:pt x="60567" y="221"/>
                </a:cubicBezTo>
                <a:lnTo>
                  <a:pt x="60424" y="54"/>
                </a:lnTo>
                <a:cubicBezTo>
                  <a:pt x="60377" y="18"/>
                  <a:pt x="60323" y="1"/>
                  <a:pt x="60271" y="1"/>
                </a:cubicBezTo>
                <a:close/>
                <a:moveTo>
                  <a:pt x="62231" y="2432"/>
                </a:moveTo>
                <a:cubicBezTo>
                  <a:pt x="62191" y="2432"/>
                  <a:pt x="62150" y="2442"/>
                  <a:pt x="62115" y="2459"/>
                </a:cubicBezTo>
                <a:cubicBezTo>
                  <a:pt x="62008" y="2519"/>
                  <a:pt x="61996" y="2662"/>
                  <a:pt x="62055" y="2745"/>
                </a:cubicBezTo>
                <a:cubicBezTo>
                  <a:pt x="62591" y="3519"/>
                  <a:pt x="63068" y="4376"/>
                  <a:pt x="63484" y="5233"/>
                </a:cubicBezTo>
                <a:cubicBezTo>
                  <a:pt x="63532" y="5305"/>
                  <a:pt x="63603" y="5352"/>
                  <a:pt x="63687" y="5352"/>
                </a:cubicBezTo>
                <a:lnTo>
                  <a:pt x="63758" y="5352"/>
                </a:lnTo>
                <a:cubicBezTo>
                  <a:pt x="63853" y="5293"/>
                  <a:pt x="63901" y="5174"/>
                  <a:pt x="63853" y="5067"/>
                </a:cubicBezTo>
                <a:cubicBezTo>
                  <a:pt x="63437" y="4174"/>
                  <a:pt x="62948" y="3328"/>
                  <a:pt x="62401" y="2519"/>
                </a:cubicBezTo>
                <a:cubicBezTo>
                  <a:pt x="62363" y="2459"/>
                  <a:pt x="62298" y="2432"/>
                  <a:pt x="62231" y="2432"/>
                </a:cubicBezTo>
                <a:close/>
                <a:moveTo>
                  <a:pt x="64727" y="7652"/>
                </a:moveTo>
                <a:cubicBezTo>
                  <a:pt x="64706" y="7652"/>
                  <a:pt x="64684" y="7655"/>
                  <a:pt x="64663" y="7662"/>
                </a:cubicBezTo>
                <a:cubicBezTo>
                  <a:pt x="64556" y="7686"/>
                  <a:pt x="64496" y="7805"/>
                  <a:pt x="64532" y="7912"/>
                </a:cubicBezTo>
                <a:cubicBezTo>
                  <a:pt x="64818" y="8817"/>
                  <a:pt x="65032" y="9770"/>
                  <a:pt x="65187" y="10710"/>
                </a:cubicBezTo>
                <a:cubicBezTo>
                  <a:pt x="65199" y="10817"/>
                  <a:pt x="65294" y="10889"/>
                  <a:pt x="65389" y="10889"/>
                </a:cubicBezTo>
                <a:lnTo>
                  <a:pt x="65413" y="10889"/>
                </a:lnTo>
                <a:cubicBezTo>
                  <a:pt x="65532" y="10877"/>
                  <a:pt x="65604" y="10770"/>
                  <a:pt x="65592" y="10651"/>
                </a:cubicBezTo>
                <a:cubicBezTo>
                  <a:pt x="65425" y="9686"/>
                  <a:pt x="65199" y="8710"/>
                  <a:pt x="64913" y="7793"/>
                </a:cubicBezTo>
                <a:cubicBezTo>
                  <a:pt x="64894" y="7707"/>
                  <a:pt x="64813" y="7652"/>
                  <a:pt x="64727" y="7652"/>
                </a:cubicBezTo>
                <a:close/>
                <a:moveTo>
                  <a:pt x="65651" y="13377"/>
                </a:moveTo>
                <a:cubicBezTo>
                  <a:pt x="65532" y="13377"/>
                  <a:pt x="65437" y="13461"/>
                  <a:pt x="65437" y="13580"/>
                </a:cubicBezTo>
                <a:lnTo>
                  <a:pt x="65437" y="13854"/>
                </a:lnTo>
                <a:cubicBezTo>
                  <a:pt x="65437" y="14711"/>
                  <a:pt x="65377" y="15592"/>
                  <a:pt x="65258" y="16437"/>
                </a:cubicBezTo>
                <a:cubicBezTo>
                  <a:pt x="65246" y="16556"/>
                  <a:pt x="65318" y="16663"/>
                  <a:pt x="65437" y="16675"/>
                </a:cubicBezTo>
                <a:lnTo>
                  <a:pt x="65473" y="16675"/>
                </a:lnTo>
                <a:cubicBezTo>
                  <a:pt x="65568" y="16675"/>
                  <a:pt x="65663" y="16604"/>
                  <a:pt x="65675" y="16509"/>
                </a:cubicBezTo>
                <a:cubicBezTo>
                  <a:pt x="65794" y="15639"/>
                  <a:pt x="65854" y="14758"/>
                  <a:pt x="65854" y="13865"/>
                </a:cubicBezTo>
                <a:lnTo>
                  <a:pt x="65854" y="13580"/>
                </a:lnTo>
                <a:cubicBezTo>
                  <a:pt x="65854" y="13461"/>
                  <a:pt x="65770" y="13377"/>
                  <a:pt x="65651" y="13377"/>
                </a:cubicBezTo>
                <a:close/>
                <a:moveTo>
                  <a:pt x="64860" y="19107"/>
                </a:moveTo>
                <a:cubicBezTo>
                  <a:pt x="64775" y="19107"/>
                  <a:pt x="64683" y="19171"/>
                  <a:pt x="64663" y="19259"/>
                </a:cubicBezTo>
                <a:cubicBezTo>
                  <a:pt x="64532" y="19688"/>
                  <a:pt x="64401" y="20104"/>
                  <a:pt x="64234" y="20521"/>
                </a:cubicBezTo>
                <a:cubicBezTo>
                  <a:pt x="64056" y="20985"/>
                  <a:pt x="63841" y="21462"/>
                  <a:pt x="63627" y="21914"/>
                </a:cubicBezTo>
                <a:cubicBezTo>
                  <a:pt x="63568" y="22021"/>
                  <a:pt x="63603" y="22152"/>
                  <a:pt x="63710" y="22200"/>
                </a:cubicBezTo>
                <a:cubicBezTo>
                  <a:pt x="63746" y="22212"/>
                  <a:pt x="63770" y="22212"/>
                  <a:pt x="63806" y="22212"/>
                </a:cubicBezTo>
                <a:cubicBezTo>
                  <a:pt x="63877" y="22212"/>
                  <a:pt x="63949" y="22176"/>
                  <a:pt x="63972" y="22093"/>
                </a:cubicBezTo>
                <a:cubicBezTo>
                  <a:pt x="64211" y="21640"/>
                  <a:pt x="64425" y="21140"/>
                  <a:pt x="64603" y="20664"/>
                </a:cubicBezTo>
                <a:cubicBezTo>
                  <a:pt x="64770" y="20247"/>
                  <a:pt x="64913" y="19819"/>
                  <a:pt x="65044" y="19378"/>
                </a:cubicBezTo>
                <a:cubicBezTo>
                  <a:pt x="65092" y="19271"/>
                  <a:pt x="65020" y="19152"/>
                  <a:pt x="64913" y="19116"/>
                </a:cubicBezTo>
                <a:cubicBezTo>
                  <a:pt x="64896" y="19110"/>
                  <a:pt x="64878" y="19107"/>
                  <a:pt x="64860" y="19107"/>
                </a:cubicBezTo>
                <a:close/>
                <a:moveTo>
                  <a:pt x="62326" y="24289"/>
                </a:moveTo>
                <a:cubicBezTo>
                  <a:pt x="62261" y="24289"/>
                  <a:pt x="62199" y="24321"/>
                  <a:pt x="62163" y="24379"/>
                </a:cubicBezTo>
                <a:cubicBezTo>
                  <a:pt x="61615" y="25164"/>
                  <a:pt x="60996" y="25903"/>
                  <a:pt x="60353" y="26605"/>
                </a:cubicBezTo>
                <a:cubicBezTo>
                  <a:pt x="60270" y="26700"/>
                  <a:pt x="60270" y="26831"/>
                  <a:pt x="60365" y="26903"/>
                </a:cubicBezTo>
                <a:cubicBezTo>
                  <a:pt x="60412" y="26950"/>
                  <a:pt x="60472" y="26962"/>
                  <a:pt x="60508" y="26962"/>
                </a:cubicBezTo>
                <a:cubicBezTo>
                  <a:pt x="60555" y="26962"/>
                  <a:pt x="60615" y="26950"/>
                  <a:pt x="60651" y="26891"/>
                </a:cubicBezTo>
                <a:cubicBezTo>
                  <a:pt x="61317" y="26176"/>
                  <a:pt x="61936" y="25403"/>
                  <a:pt x="62484" y="24617"/>
                </a:cubicBezTo>
                <a:cubicBezTo>
                  <a:pt x="62567" y="24522"/>
                  <a:pt x="62532" y="24391"/>
                  <a:pt x="62448" y="24331"/>
                </a:cubicBezTo>
                <a:cubicBezTo>
                  <a:pt x="62411" y="24303"/>
                  <a:pt x="62368" y="24289"/>
                  <a:pt x="62326" y="24289"/>
                </a:cubicBezTo>
                <a:close/>
                <a:moveTo>
                  <a:pt x="58385" y="28511"/>
                </a:moveTo>
                <a:cubicBezTo>
                  <a:pt x="58337" y="28511"/>
                  <a:pt x="58288" y="28526"/>
                  <a:pt x="58245" y="28558"/>
                </a:cubicBezTo>
                <a:cubicBezTo>
                  <a:pt x="57507" y="29165"/>
                  <a:pt x="56698" y="29701"/>
                  <a:pt x="55888" y="30189"/>
                </a:cubicBezTo>
                <a:cubicBezTo>
                  <a:pt x="55781" y="30248"/>
                  <a:pt x="55745" y="30367"/>
                  <a:pt x="55805" y="30475"/>
                </a:cubicBezTo>
                <a:cubicBezTo>
                  <a:pt x="55852" y="30546"/>
                  <a:pt x="55912" y="30582"/>
                  <a:pt x="55983" y="30582"/>
                </a:cubicBezTo>
                <a:cubicBezTo>
                  <a:pt x="56019" y="30582"/>
                  <a:pt x="56043" y="30582"/>
                  <a:pt x="56102" y="30546"/>
                </a:cubicBezTo>
                <a:cubicBezTo>
                  <a:pt x="56936" y="30058"/>
                  <a:pt x="57757" y="29498"/>
                  <a:pt x="58519" y="28879"/>
                </a:cubicBezTo>
                <a:cubicBezTo>
                  <a:pt x="58603" y="28808"/>
                  <a:pt x="58626" y="28677"/>
                  <a:pt x="58543" y="28582"/>
                </a:cubicBezTo>
                <a:cubicBezTo>
                  <a:pt x="58503" y="28535"/>
                  <a:pt x="58445" y="28511"/>
                  <a:pt x="58385" y="28511"/>
                </a:cubicBezTo>
                <a:close/>
                <a:moveTo>
                  <a:pt x="53376" y="31456"/>
                </a:moveTo>
                <a:cubicBezTo>
                  <a:pt x="53349" y="31456"/>
                  <a:pt x="53320" y="31462"/>
                  <a:pt x="53292" y="31475"/>
                </a:cubicBezTo>
                <a:cubicBezTo>
                  <a:pt x="52411" y="31844"/>
                  <a:pt x="51495" y="32141"/>
                  <a:pt x="50566" y="32368"/>
                </a:cubicBezTo>
                <a:cubicBezTo>
                  <a:pt x="50471" y="32392"/>
                  <a:pt x="50387" y="32511"/>
                  <a:pt x="50423" y="32618"/>
                </a:cubicBezTo>
                <a:cubicBezTo>
                  <a:pt x="50447" y="32725"/>
                  <a:pt x="50542" y="32784"/>
                  <a:pt x="50625" y="32784"/>
                </a:cubicBezTo>
                <a:cubicBezTo>
                  <a:pt x="50637" y="32784"/>
                  <a:pt x="50661" y="32773"/>
                  <a:pt x="50661" y="32773"/>
                </a:cubicBezTo>
                <a:cubicBezTo>
                  <a:pt x="51602" y="32546"/>
                  <a:pt x="52530" y="32237"/>
                  <a:pt x="53447" y="31856"/>
                </a:cubicBezTo>
                <a:cubicBezTo>
                  <a:pt x="53566" y="31820"/>
                  <a:pt x="53602" y="31701"/>
                  <a:pt x="53566" y="31594"/>
                </a:cubicBezTo>
                <a:cubicBezTo>
                  <a:pt x="53531" y="31505"/>
                  <a:pt x="53456" y="31456"/>
                  <a:pt x="53376" y="31456"/>
                </a:cubicBezTo>
                <a:close/>
                <a:moveTo>
                  <a:pt x="47777" y="32828"/>
                </a:moveTo>
                <a:cubicBezTo>
                  <a:pt x="47766" y="32828"/>
                  <a:pt x="47755" y="32830"/>
                  <a:pt x="47744" y="32832"/>
                </a:cubicBezTo>
                <a:lnTo>
                  <a:pt x="47625" y="32844"/>
                </a:lnTo>
                <a:cubicBezTo>
                  <a:pt x="46744" y="32903"/>
                  <a:pt x="45851" y="32915"/>
                  <a:pt x="44851" y="32927"/>
                </a:cubicBezTo>
                <a:cubicBezTo>
                  <a:pt x="44732" y="32927"/>
                  <a:pt x="44649" y="33023"/>
                  <a:pt x="44649" y="33142"/>
                </a:cubicBezTo>
                <a:cubicBezTo>
                  <a:pt x="44649" y="33261"/>
                  <a:pt x="44732" y="33344"/>
                  <a:pt x="44851" y="33344"/>
                </a:cubicBezTo>
                <a:cubicBezTo>
                  <a:pt x="45863" y="33344"/>
                  <a:pt x="46768" y="33332"/>
                  <a:pt x="47649" y="33261"/>
                </a:cubicBezTo>
                <a:lnTo>
                  <a:pt x="47768" y="33249"/>
                </a:lnTo>
                <a:cubicBezTo>
                  <a:pt x="47887" y="33225"/>
                  <a:pt x="47982" y="33142"/>
                  <a:pt x="47970" y="33023"/>
                </a:cubicBezTo>
                <a:cubicBezTo>
                  <a:pt x="47949" y="32916"/>
                  <a:pt x="47870" y="32828"/>
                  <a:pt x="47777" y="32828"/>
                </a:cubicBezTo>
                <a:close/>
                <a:moveTo>
                  <a:pt x="41980" y="33021"/>
                </a:moveTo>
                <a:cubicBezTo>
                  <a:pt x="41973" y="33021"/>
                  <a:pt x="41965" y="33022"/>
                  <a:pt x="41958" y="33023"/>
                </a:cubicBezTo>
                <a:cubicBezTo>
                  <a:pt x="40815" y="33106"/>
                  <a:pt x="39898" y="33261"/>
                  <a:pt x="39053" y="33499"/>
                </a:cubicBezTo>
                <a:cubicBezTo>
                  <a:pt x="38934" y="33523"/>
                  <a:pt x="38874" y="33642"/>
                  <a:pt x="38898" y="33749"/>
                </a:cubicBezTo>
                <a:cubicBezTo>
                  <a:pt x="38922" y="33844"/>
                  <a:pt x="39005" y="33904"/>
                  <a:pt x="39100" y="33904"/>
                </a:cubicBezTo>
                <a:lnTo>
                  <a:pt x="39172" y="33904"/>
                </a:lnTo>
                <a:cubicBezTo>
                  <a:pt x="39969" y="33665"/>
                  <a:pt x="40862" y="33511"/>
                  <a:pt x="41982" y="33439"/>
                </a:cubicBezTo>
                <a:cubicBezTo>
                  <a:pt x="42101" y="33427"/>
                  <a:pt x="42196" y="33332"/>
                  <a:pt x="42172" y="33213"/>
                </a:cubicBezTo>
                <a:cubicBezTo>
                  <a:pt x="42161" y="33102"/>
                  <a:pt x="42087" y="33021"/>
                  <a:pt x="41980" y="33021"/>
                </a:cubicBezTo>
                <a:close/>
                <a:moveTo>
                  <a:pt x="36488" y="34749"/>
                </a:moveTo>
                <a:cubicBezTo>
                  <a:pt x="36447" y="34749"/>
                  <a:pt x="36407" y="34763"/>
                  <a:pt x="36374" y="34797"/>
                </a:cubicBezTo>
                <a:cubicBezTo>
                  <a:pt x="35600" y="35368"/>
                  <a:pt x="34933" y="36082"/>
                  <a:pt x="34362" y="36964"/>
                </a:cubicBezTo>
                <a:cubicBezTo>
                  <a:pt x="34302" y="37059"/>
                  <a:pt x="34338" y="37190"/>
                  <a:pt x="34421" y="37249"/>
                </a:cubicBezTo>
                <a:cubicBezTo>
                  <a:pt x="34469" y="37261"/>
                  <a:pt x="34493" y="37273"/>
                  <a:pt x="34540" y="37273"/>
                </a:cubicBezTo>
                <a:cubicBezTo>
                  <a:pt x="34600" y="37273"/>
                  <a:pt x="34671" y="37249"/>
                  <a:pt x="34707" y="37178"/>
                </a:cubicBezTo>
                <a:cubicBezTo>
                  <a:pt x="35243" y="36344"/>
                  <a:pt x="35862" y="35666"/>
                  <a:pt x="36612" y="35118"/>
                </a:cubicBezTo>
                <a:cubicBezTo>
                  <a:pt x="36695" y="35059"/>
                  <a:pt x="36731" y="34928"/>
                  <a:pt x="36648" y="34832"/>
                </a:cubicBezTo>
                <a:cubicBezTo>
                  <a:pt x="36612" y="34782"/>
                  <a:pt x="36550" y="34749"/>
                  <a:pt x="36488" y="34749"/>
                </a:cubicBezTo>
                <a:close/>
                <a:moveTo>
                  <a:pt x="33291" y="39483"/>
                </a:moveTo>
                <a:cubicBezTo>
                  <a:pt x="33214" y="39483"/>
                  <a:pt x="33136" y="39537"/>
                  <a:pt x="33099" y="39619"/>
                </a:cubicBezTo>
                <a:cubicBezTo>
                  <a:pt x="32814" y="40404"/>
                  <a:pt x="32552" y="41297"/>
                  <a:pt x="32278" y="42428"/>
                </a:cubicBezTo>
                <a:cubicBezTo>
                  <a:pt x="32254" y="42548"/>
                  <a:pt x="32326" y="42655"/>
                  <a:pt x="32433" y="42678"/>
                </a:cubicBezTo>
                <a:lnTo>
                  <a:pt x="32468" y="42678"/>
                </a:lnTo>
                <a:cubicBezTo>
                  <a:pt x="32564" y="42678"/>
                  <a:pt x="32647" y="42619"/>
                  <a:pt x="32683" y="42536"/>
                </a:cubicBezTo>
                <a:cubicBezTo>
                  <a:pt x="32945" y="41416"/>
                  <a:pt x="33219" y="40535"/>
                  <a:pt x="33480" y="39761"/>
                </a:cubicBezTo>
                <a:cubicBezTo>
                  <a:pt x="33528" y="39654"/>
                  <a:pt x="33469" y="39535"/>
                  <a:pt x="33361" y="39500"/>
                </a:cubicBezTo>
                <a:cubicBezTo>
                  <a:pt x="33339" y="39488"/>
                  <a:pt x="33315" y="39483"/>
                  <a:pt x="33291" y="39483"/>
                </a:cubicBezTo>
                <a:close/>
                <a:moveTo>
                  <a:pt x="31833" y="45099"/>
                </a:moveTo>
                <a:cubicBezTo>
                  <a:pt x="31745" y="45099"/>
                  <a:pt x="31665" y="45170"/>
                  <a:pt x="31635" y="45250"/>
                </a:cubicBezTo>
                <a:cubicBezTo>
                  <a:pt x="31445" y="46107"/>
                  <a:pt x="31206" y="47084"/>
                  <a:pt x="30909" y="48048"/>
                </a:cubicBezTo>
                <a:cubicBezTo>
                  <a:pt x="30861" y="48155"/>
                  <a:pt x="30944" y="48274"/>
                  <a:pt x="31040" y="48310"/>
                </a:cubicBezTo>
                <a:cubicBezTo>
                  <a:pt x="31064" y="48322"/>
                  <a:pt x="31087" y="48322"/>
                  <a:pt x="31099" y="48322"/>
                </a:cubicBezTo>
                <a:cubicBezTo>
                  <a:pt x="31194" y="48322"/>
                  <a:pt x="31266" y="48263"/>
                  <a:pt x="31314" y="48191"/>
                </a:cubicBezTo>
                <a:cubicBezTo>
                  <a:pt x="31611" y="47203"/>
                  <a:pt x="31849" y="46203"/>
                  <a:pt x="32040" y="45357"/>
                </a:cubicBezTo>
                <a:cubicBezTo>
                  <a:pt x="32064" y="45238"/>
                  <a:pt x="32016" y="45131"/>
                  <a:pt x="31885" y="45107"/>
                </a:cubicBezTo>
                <a:cubicBezTo>
                  <a:pt x="31868" y="45102"/>
                  <a:pt x="31850" y="45099"/>
                  <a:pt x="31833" y="45099"/>
                </a:cubicBezTo>
                <a:close/>
                <a:moveTo>
                  <a:pt x="232" y="48841"/>
                </a:moveTo>
                <a:cubicBezTo>
                  <a:pt x="207" y="48841"/>
                  <a:pt x="180" y="48846"/>
                  <a:pt x="155" y="48858"/>
                </a:cubicBezTo>
                <a:cubicBezTo>
                  <a:pt x="60" y="48905"/>
                  <a:pt x="0" y="49025"/>
                  <a:pt x="36" y="49120"/>
                </a:cubicBezTo>
                <a:cubicBezTo>
                  <a:pt x="369" y="50048"/>
                  <a:pt x="786" y="50941"/>
                  <a:pt x="1286" y="51787"/>
                </a:cubicBezTo>
                <a:cubicBezTo>
                  <a:pt x="1334" y="51858"/>
                  <a:pt x="1393" y="51894"/>
                  <a:pt x="1465" y="51894"/>
                </a:cubicBezTo>
                <a:cubicBezTo>
                  <a:pt x="1500" y="51894"/>
                  <a:pt x="1548" y="51882"/>
                  <a:pt x="1572" y="51846"/>
                </a:cubicBezTo>
                <a:cubicBezTo>
                  <a:pt x="1679" y="51787"/>
                  <a:pt x="1703" y="51668"/>
                  <a:pt x="1643" y="51561"/>
                </a:cubicBezTo>
                <a:cubicBezTo>
                  <a:pt x="1155" y="50727"/>
                  <a:pt x="738" y="49870"/>
                  <a:pt x="429" y="48977"/>
                </a:cubicBezTo>
                <a:cubicBezTo>
                  <a:pt x="392" y="48895"/>
                  <a:pt x="315" y="48841"/>
                  <a:pt x="232" y="48841"/>
                </a:cubicBezTo>
                <a:close/>
                <a:moveTo>
                  <a:pt x="30028" y="50599"/>
                </a:moveTo>
                <a:cubicBezTo>
                  <a:pt x="29951" y="50599"/>
                  <a:pt x="29879" y="50639"/>
                  <a:pt x="29837" y="50715"/>
                </a:cubicBezTo>
                <a:cubicBezTo>
                  <a:pt x="29409" y="51549"/>
                  <a:pt x="28897" y="52370"/>
                  <a:pt x="28301" y="53132"/>
                </a:cubicBezTo>
                <a:cubicBezTo>
                  <a:pt x="28242" y="53227"/>
                  <a:pt x="28266" y="53346"/>
                  <a:pt x="28349" y="53430"/>
                </a:cubicBezTo>
                <a:cubicBezTo>
                  <a:pt x="28397" y="53454"/>
                  <a:pt x="28444" y="53466"/>
                  <a:pt x="28480" y="53466"/>
                </a:cubicBezTo>
                <a:cubicBezTo>
                  <a:pt x="28539" y="53466"/>
                  <a:pt x="28599" y="53442"/>
                  <a:pt x="28635" y="53394"/>
                </a:cubicBezTo>
                <a:cubicBezTo>
                  <a:pt x="29242" y="52608"/>
                  <a:pt x="29778" y="51775"/>
                  <a:pt x="30206" y="50906"/>
                </a:cubicBezTo>
                <a:cubicBezTo>
                  <a:pt x="30266" y="50799"/>
                  <a:pt x="30230" y="50668"/>
                  <a:pt x="30123" y="50620"/>
                </a:cubicBezTo>
                <a:cubicBezTo>
                  <a:pt x="30092" y="50606"/>
                  <a:pt x="30059" y="50599"/>
                  <a:pt x="30028" y="50599"/>
                </a:cubicBezTo>
                <a:close/>
                <a:moveTo>
                  <a:pt x="3176" y="53822"/>
                </a:moveTo>
                <a:cubicBezTo>
                  <a:pt x="3125" y="53822"/>
                  <a:pt x="3074" y="53838"/>
                  <a:pt x="3036" y="53870"/>
                </a:cubicBezTo>
                <a:cubicBezTo>
                  <a:pt x="2965" y="53942"/>
                  <a:pt x="2941" y="54073"/>
                  <a:pt x="3024" y="54168"/>
                </a:cubicBezTo>
                <a:cubicBezTo>
                  <a:pt x="3655" y="54894"/>
                  <a:pt x="4370" y="55585"/>
                  <a:pt x="5132" y="56204"/>
                </a:cubicBezTo>
                <a:cubicBezTo>
                  <a:pt x="5179" y="56240"/>
                  <a:pt x="5227" y="56252"/>
                  <a:pt x="5263" y="56252"/>
                </a:cubicBezTo>
                <a:cubicBezTo>
                  <a:pt x="5322" y="56252"/>
                  <a:pt x="5382" y="56228"/>
                  <a:pt x="5429" y="56180"/>
                </a:cubicBezTo>
                <a:cubicBezTo>
                  <a:pt x="5501" y="56085"/>
                  <a:pt x="5489" y="55954"/>
                  <a:pt x="5406" y="55883"/>
                </a:cubicBezTo>
                <a:cubicBezTo>
                  <a:pt x="4655" y="55275"/>
                  <a:pt x="3953" y="54597"/>
                  <a:pt x="3334" y="53882"/>
                </a:cubicBezTo>
                <a:cubicBezTo>
                  <a:pt x="3295" y="53844"/>
                  <a:pt x="3236" y="53822"/>
                  <a:pt x="3176" y="53822"/>
                </a:cubicBezTo>
                <a:close/>
                <a:moveTo>
                  <a:pt x="26514" y="55201"/>
                </a:moveTo>
                <a:cubicBezTo>
                  <a:pt x="26463" y="55201"/>
                  <a:pt x="26411" y="55218"/>
                  <a:pt x="26372" y="55251"/>
                </a:cubicBezTo>
                <a:cubicBezTo>
                  <a:pt x="25670" y="55894"/>
                  <a:pt x="24896" y="56478"/>
                  <a:pt x="24098" y="57002"/>
                </a:cubicBezTo>
                <a:cubicBezTo>
                  <a:pt x="24003" y="57049"/>
                  <a:pt x="23979" y="57192"/>
                  <a:pt x="24039" y="57276"/>
                </a:cubicBezTo>
                <a:cubicBezTo>
                  <a:pt x="24075" y="57335"/>
                  <a:pt x="24134" y="57371"/>
                  <a:pt x="24217" y="57371"/>
                </a:cubicBezTo>
                <a:cubicBezTo>
                  <a:pt x="24253" y="57371"/>
                  <a:pt x="24289" y="57359"/>
                  <a:pt x="24313" y="57359"/>
                </a:cubicBezTo>
                <a:cubicBezTo>
                  <a:pt x="25146" y="56823"/>
                  <a:pt x="25944" y="56228"/>
                  <a:pt x="26658" y="55573"/>
                </a:cubicBezTo>
                <a:cubicBezTo>
                  <a:pt x="26742" y="55490"/>
                  <a:pt x="26742" y="55359"/>
                  <a:pt x="26670" y="55275"/>
                </a:cubicBezTo>
                <a:cubicBezTo>
                  <a:pt x="26632" y="55224"/>
                  <a:pt x="26573" y="55201"/>
                  <a:pt x="26514" y="55201"/>
                </a:cubicBezTo>
                <a:close/>
                <a:moveTo>
                  <a:pt x="7635" y="57458"/>
                </a:moveTo>
                <a:cubicBezTo>
                  <a:pt x="7566" y="57458"/>
                  <a:pt x="7504" y="57492"/>
                  <a:pt x="7465" y="57561"/>
                </a:cubicBezTo>
                <a:cubicBezTo>
                  <a:pt x="7406" y="57668"/>
                  <a:pt x="7442" y="57787"/>
                  <a:pt x="7537" y="57847"/>
                </a:cubicBezTo>
                <a:cubicBezTo>
                  <a:pt x="8406" y="58335"/>
                  <a:pt x="9299" y="58740"/>
                  <a:pt x="10228" y="59061"/>
                </a:cubicBezTo>
                <a:cubicBezTo>
                  <a:pt x="10251" y="59085"/>
                  <a:pt x="10263" y="59085"/>
                  <a:pt x="10299" y="59085"/>
                </a:cubicBezTo>
                <a:cubicBezTo>
                  <a:pt x="10382" y="59085"/>
                  <a:pt x="10466" y="59026"/>
                  <a:pt x="10478" y="58942"/>
                </a:cubicBezTo>
                <a:cubicBezTo>
                  <a:pt x="10525" y="58847"/>
                  <a:pt x="10466" y="58728"/>
                  <a:pt x="10359" y="58680"/>
                </a:cubicBezTo>
                <a:cubicBezTo>
                  <a:pt x="9466" y="58347"/>
                  <a:pt x="8585" y="57966"/>
                  <a:pt x="7751" y="57490"/>
                </a:cubicBezTo>
                <a:cubicBezTo>
                  <a:pt x="7713" y="57469"/>
                  <a:pt x="7673" y="57458"/>
                  <a:pt x="7635" y="57458"/>
                </a:cubicBezTo>
                <a:close/>
                <a:moveTo>
                  <a:pt x="21649" y="58293"/>
                </a:moveTo>
                <a:cubicBezTo>
                  <a:pt x="21621" y="58293"/>
                  <a:pt x="21591" y="58299"/>
                  <a:pt x="21562" y="58311"/>
                </a:cubicBezTo>
                <a:cubicBezTo>
                  <a:pt x="20681" y="58680"/>
                  <a:pt x="19764" y="58978"/>
                  <a:pt x="18836" y="59181"/>
                </a:cubicBezTo>
                <a:cubicBezTo>
                  <a:pt x="18717" y="59216"/>
                  <a:pt x="18645" y="59311"/>
                  <a:pt x="18681" y="59431"/>
                </a:cubicBezTo>
                <a:cubicBezTo>
                  <a:pt x="18705" y="59538"/>
                  <a:pt x="18800" y="59597"/>
                  <a:pt x="18883" y="59597"/>
                </a:cubicBezTo>
                <a:cubicBezTo>
                  <a:pt x="18895" y="59597"/>
                  <a:pt x="18919" y="59597"/>
                  <a:pt x="18931" y="59573"/>
                </a:cubicBezTo>
                <a:cubicBezTo>
                  <a:pt x="19884" y="59359"/>
                  <a:pt x="20824" y="59061"/>
                  <a:pt x="21729" y="58680"/>
                </a:cubicBezTo>
                <a:cubicBezTo>
                  <a:pt x="21836" y="58633"/>
                  <a:pt x="21872" y="58514"/>
                  <a:pt x="21836" y="58407"/>
                </a:cubicBezTo>
                <a:cubicBezTo>
                  <a:pt x="21801" y="58337"/>
                  <a:pt x="21728" y="58293"/>
                  <a:pt x="21649" y="58293"/>
                </a:cubicBezTo>
                <a:close/>
                <a:moveTo>
                  <a:pt x="13088" y="59378"/>
                </a:moveTo>
                <a:cubicBezTo>
                  <a:pt x="12990" y="59378"/>
                  <a:pt x="12917" y="59446"/>
                  <a:pt x="12906" y="59550"/>
                </a:cubicBezTo>
                <a:cubicBezTo>
                  <a:pt x="12883" y="59681"/>
                  <a:pt x="12966" y="59776"/>
                  <a:pt x="13085" y="59800"/>
                </a:cubicBezTo>
                <a:cubicBezTo>
                  <a:pt x="13835" y="59919"/>
                  <a:pt x="14609" y="59990"/>
                  <a:pt x="15371" y="59990"/>
                </a:cubicBezTo>
                <a:lnTo>
                  <a:pt x="15490" y="59990"/>
                </a:lnTo>
                <a:cubicBezTo>
                  <a:pt x="15669" y="59990"/>
                  <a:pt x="15847" y="59990"/>
                  <a:pt x="16014" y="59954"/>
                </a:cubicBezTo>
                <a:cubicBezTo>
                  <a:pt x="16121" y="59954"/>
                  <a:pt x="16205" y="59871"/>
                  <a:pt x="16205" y="59752"/>
                </a:cubicBezTo>
                <a:cubicBezTo>
                  <a:pt x="16205" y="59650"/>
                  <a:pt x="16140" y="59549"/>
                  <a:pt x="16022" y="59549"/>
                </a:cubicBezTo>
                <a:cubicBezTo>
                  <a:pt x="16015" y="59549"/>
                  <a:pt x="16009" y="59549"/>
                  <a:pt x="16002" y="59550"/>
                </a:cubicBezTo>
                <a:cubicBezTo>
                  <a:pt x="15835" y="59573"/>
                  <a:pt x="15657" y="59573"/>
                  <a:pt x="15490" y="59573"/>
                </a:cubicBezTo>
                <a:lnTo>
                  <a:pt x="15371" y="59573"/>
                </a:lnTo>
                <a:cubicBezTo>
                  <a:pt x="14633" y="59550"/>
                  <a:pt x="13883" y="59502"/>
                  <a:pt x="13133" y="59383"/>
                </a:cubicBezTo>
                <a:cubicBezTo>
                  <a:pt x="13117" y="59380"/>
                  <a:pt x="13102" y="59378"/>
                  <a:pt x="13088" y="59378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50"/>
          <p:cNvSpPr/>
          <p:nvPr/>
        </p:nvSpPr>
        <p:spPr>
          <a:xfrm>
            <a:off x="8133639" y="3248835"/>
            <a:ext cx="1254250" cy="1854557"/>
          </a:xfrm>
          <a:custGeom>
            <a:avLst/>
            <a:gdLst/>
            <a:ahLst/>
            <a:cxnLst/>
            <a:rect l="l" t="t" r="r" b="b"/>
            <a:pathLst>
              <a:path w="38625" h="57116" extrusionOk="0">
                <a:moveTo>
                  <a:pt x="33265" y="1"/>
                </a:moveTo>
                <a:cubicBezTo>
                  <a:pt x="33220" y="1"/>
                  <a:pt x="33174" y="16"/>
                  <a:pt x="33136" y="49"/>
                </a:cubicBezTo>
                <a:cubicBezTo>
                  <a:pt x="33052" y="120"/>
                  <a:pt x="33040" y="239"/>
                  <a:pt x="33112" y="334"/>
                </a:cubicBezTo>
                <a:cubicBezTo>
                  <a:pt x="33731" y="1013"/>
                  <a:pt x="34290" y="1763"/>
                  <a:pt x="34802" y="2549"/>
                </a:cubicBezTo>
                <a:cubicBezTo>
                  <a:pt x="34826" y="2608"/>
                  <a:pt x="34898" y="2632"/>
                  <a:pt x="34957" y="2632"/>
                </a:cubicBezTo>
                <a:cubicBezTo>
                  <a:pt x="35005" y="2632"/>
                  <a:pt x="35052" y="2620"/>
                  <a:pt x="35064" y="2608"/>
                </a:cubicBezTo>
                <a:cubicBezTo>
                  <a:pt x="35160" y="2549"/>
                  <a:pt x="35183" y="2418"/>
                  <a:pt x="35124" y="2323"/>
                </a:cubicBezTo>
                <a:cubicBezTo>
                  <a:pt x="34600" y="1525"/>
                  <a:pt x="34029" y="763"/>
                  <a:pt x="33409" y="61"/>
                </a:cubicBezTo>
                <a:cubicBezTo>
                  <a:pt x="33371" y="22"/>
                  <a:pt x="33318" y="1"/>
                  <a:pt x="33265" y="1"/>
                </a:cubicBezTo>
                <a:close/>
                <a:moveTo>
                  <a:pt x="36330" y="4709"/>
                </a:moveTo>
                <a:cubicBezTo>
                  <a:pt x="36301" y="4709"/>
                  <a:pt x="36272" y="4715"/>
                  <a:pt x="36243" y="4728"/>
                </a:cubicBezTo>
                <a:cubicBezTo>
                  <a:pt x="36136" y="4764"/>
                  <a:pt x="36088" y="4883"/>
                  <a:pt x="36136" y="4990"/>
                </a:cubicBezTo>
                <a:cubicBezTo>
                  <a:pt x="36541" y="5823"/>
                  <a:pt x="36862" y="6692"/>
                  <a:pt x="37148" y="7585"/>
                </a:cubicBezTo>
                <a:cubicBezTo>
                  <a:pt x="37184" y="7669"/>
                  <a:pt x="37255" y="7728"/>
                  <a:pt x="37338" y="7728"/>
                </a:cubicBezTo>
                <a:cubicBezTo>
                  <a:pt x="37354" y="7728"/>
                  <a:pt x="37370" y="7723"/>
                  <a:pt x="37383" y="7723"/>
                </a:cubicBezTo>
                <a:cubicBezTo>
                  <a:pt x="37389" y="7723"/>
                  <a:pt x="37394" y="7724"/>
                  <a:pt x="37398" y="7728"/>
                </a:cubicBezTo>
                <a:cubicBezTo>
                  <a:pt x="37505" y="7704"/>
                  <a:pt x="37565" y="7585"/>
                  <a:pt x="37541" y="7478"/>
                </a:cubicBezTo>
                <a:cubicBezTo>
                  <a:pt x="37255" y="6573"/>
                  <a:pt x="36910" y="5680"/>
                  <a:pt x="36505" y="4823"/>
                </a:cubicBezTo>
                <a:cubicBezTo>
                  <a:pt x="36479" y="4753"/>
                  <a:pt x="36408" y="4709"/>
                  <a:pt x="36330" y="4709"/>
                </a:cubicBezTo>
                <a:close/>
                <a:moveTo>
                  <a:pt x="38005" y="10037"/>
                </a:moveTo>
                <a:cubicBezTo>
                  <a:pt x="37997" y="10037"/>
                  <a:pt x="37989" y="10037"/>
                  <a:pt x="37981" y="10038"/>
                </a:cubicBezTo>
                <a:cubicBezTo>
                  <a:pt x="37874" y="10062"/>
                  <a:pt x="37803" y="10169"/>
                  <a:pt x="37815" y="10276"/>
                </a:cubicBezTo>
                <a:cubicBezTo>
                  <a:pt x="37981" y="11169"/>
                  <a:pt x="38100" y="12110"/>
                  <a:pt x="38160" y="13038"/>
                </a:cubicBezTo>
                <a:cubicBezTo>
                  <a:pt x="38172" y="13157"/>
                  <a:pt x="38267" y="13241"/>
                  <a:pt x="38374" y="13241"/>
                </a:cubicBezTo>
                <a:cubicBezTo>
                  <a:pt x="38493" y="13241"/>
                  <a:pt x="38577" y="13134"/>
                  <a:pt x="38577" y="13015"/>
                </a:cubicBezTo>
                <a:cubicBezTo>
                  <a:pt x="38505" y="12062"/>
                  <a:pt x="38386" y="11110"/>
                  <a:pt x="38220" y="10193"/>
                </a:cubicBezTo>
                <a:cubicBezTo>
                  <a:pt x="38197" y="10104"/>
                  <a:pt x="38104" y="10037"/>
                  <a:pt x="38005" y="10037"/>
                </a:cubicBezTo>
                <a:close/>
                <a:moveTo>
                  <a:pt x="38434" y="15658"/>
                </a:moveTo>
                <a:cubicBezTo>
                  <a:pt x="38327" y="15658"/>
                  <a:pt x="38220" y="15741"/>
                  <a:pt x="38220" y="15860"/>
                </a:cubicBezTo>
                <a:cubicBezTo>
                  <a:pt x="38196" y="16765"/>
                  <a:pt x="38112" y="17706"/>
                  <a:pt x="38017" y="18634"/>
                </a:cubicBezTo>
                <a:cubicBezTo>
                  <a:pt x="37993" y="18741"/>
                  <a:pt x="38089" y="18849"/>
                  <a:pt x="38196" y="18860"/>
                </a:cubicBezTo>
                <a:lnTo>
                  <a:pt x="38220" y="18860"/>
                </a:lnTo>
                <a:cubicBezTo>
                  <a:pt x="38327" y="18860"/>
                  <a:pt x="38398" y="18789"/>
                  <a:pt x="38410" y="18694"/>
                </a:cubicBezTo>
                <a:cubicBezTo>
                  <a:pt x="38517" y="17741"/>
                  <a:pt x="38589" y="16789"/>
                  <a:pt x="38624" y="15872"/>
                </a:cubicBezTo>
                <a:cubicBezTo>
                  <a:pt x="38624" y="15753"/>
                  <a:pt x="38553" y="15658"/>
                  <a:pt x="38434" y="15658"/>
                </a:cubicBezTo>
                <a:close/>
                <a:moveTo>
                  <a:pt x="37779" y="21229"/>
                </a:moveTo>
                <a:cubicBezTo>
                  <a:pt x="37680" y="21229"/>
                  <a:pt x="37587" y="21297"/>
                  <a:pt x="37565" y="21397"/>
                </a:cubicBezTo>
                <a:cubicBezTo>
                  <a:pt x="37553" y="21516"/>
                  <a:pt x="37517" y="21647"/>
                  <a:pt x="37493" y="21778"/>
                </a:cubicBezTo>
                <a:cubicBezTo>
                  <a:pt x="37315" y="22551"/>
                  <a:pt x="37124" y="23325"/>
                  <a:pt x="36910" y="24099"/>
                </a:cubicBezTo>
                <a:cubicBezTo>
                  <a:pt x="36886" y="24206"/>
                  <a:pt x="36946" y="24325"/>
                  <a:pt x="37053" y="24349"/>
                </a:cubicBezTo>
                <a:cubicBezTo>
                  <a:pt x="37077" y="24373"/>
                  <a:pt x="37088" y="24373"/>
                  <a:pt x="37100" y="24373"/>
                </a:cubicBezTo>
                <a:cubicBezTo>
                  <a:pt x="37196" y="24373"/>
                  <a:pt x="37279" y="24314"/>
                  <a:pt x="37303" y="24218"/>
                </a:cubicBezTo>
                <a:cubicBezTo>
                  <a:pt x="37529" y="23444"/>
                  <a:pt x="37719" y="22659"/>
                  <a:pt x="37886" y="21873"/>
                </a:cubicBezTo>
                <a:lnTo>
                  <a:pt x="37970" y="21468"/>
                </a:lnTo>
                <a:cubicBezTo>
                  <a:pt x="37981" y="21361"/>
                  <a:pt x="37910" y="21242"/>
                  <a:pt x="37803" y="21230"/>
                </a:cubicBezTo>
                <a:cubicBezTo>
                  <a:pt x="37795" y="21229"/>
                  <a:pt x="37787" y="21229"/>
                  <a:pt x="37779" y="21229"/>
                </a:cubicBezTo>
                <a:close/>
                <a:moveTo>
                  <a:pt x="9716" y="28088"/>
                </a:moveTo>
                <a:cubicBezTo>
                  <a:pt x="9633" y="28088"/>
                  <a:pt x="9514" y="28159"/>
                  <a:pt x="9514" y="28278"/>
                </a:cubicBezTo>
                <a:cubicBezTo>
                  <a:pt x="9514" y="28397"/>
                  <a:pt x="9597" y="28493"/>
                  <a:pt x="9704" y="28493"/>
                </a:cubicBezTo>
                <a:cubicBezTo>
                  <a:pt x="10549" y="28505"/>
                  <a:pt x="11407" y="28850"/>
                  <a:pt x="12157" y="29445"/>
                </a:cubicBezTo>
                <a:cubicBezTo>
                  <a:pt x="12192" y="29469"/>
                  <a:pt x="12240" y="29493"/>
                  <a:pt x="12276" y="29493"/>
                </a:cubicBezTo>
                <a:cubicBezTo>
                  <a:pt x="12335" y="29493"/>
                  <a:pt x="12395" y="29457"/>
                  <a:pt x="12443" y="29409"/>
                </a:cubicBezTo>
                <a:cubicBezTo>
                  <a:pt x="12514" y="29326"/>
                  <a:pt x="12502" y="29207"/>
                  <a:pt x="12419" y="29124"/>
                </a:cubicBezTo>
                <a:cubicBezTo>
                  <a:pt x="11597" y="28469"/>
                  <a:pt x="10657" y="28112"/>
                  <a:pt x="9716" y="28088"/>
                </a:cubicBezTo>
                <a:close/>
                <a:moveTo>
                  <a:pt x="36241" y="26642"/>
                </a:moveTo>
                <a:cubicBezTo>
                  <a:pt x="36165" y="26642"/>
                  <a:pt x="36101" y="26696"/>
                  <a:pt x="36065" y="26778"/>
                </a:cubicBezTo>
                <a:cubicBezTo>
                  <a:pt x="35731" y="27647"/>
                  <a:pt x="35398" y="28516"/>
                  <a:pt x="35005" y="29374"/>
                </a:cubicBezTo>
                <a:cubicBezTo>
                  <a:pt x="34957" y="29469"/>
                  <a:pt x="35005" y="29588"/>
                  <a:pt x="35112" y="29636"/>
                </a:cubicBezTo>
                <a:cubicBezTo>
                  <a:pt x="35136" y="29648"/>
                  <a:pt x="35172" y="29648"/>
                  <a:pt x="35195" y="29648"/>
                </a:cubicBezTo>
                <a:cubicBezTo>
                  <a:pt x="35279" y="29648"/>
                  <a:pt x="35350" y="29612"/>
                  <a:pt x="35374" y="29528"/>
                </a:cubicBezTo>
                <a:cubicBezTo>
                  <a:pt x="35755" y="28683"/>
                  <a:pt x="36112" y="27790"/>
                  <a:pt x="36434" y="26909"/>
                </a:cubicBezTo>
                <a:cubicBezTo>
                  <a:pt x="36481" y="26814"/>
                  <a:pt x="36422" y="26707"/>
                  <a:pt x="36315" y="26659"/>
                </a:cubicBezTo>
                <a:cubicBezTo>
                  <a:pt x="36289" y="26648"/>
                  <a:pt x="36264" y="26642"/>
                  <a:pt x="36241" y="26642"/>
                </a:cubicBezTo>
                <a:close/>
                <a:moveTo>
                  <a:pt x="7096" y="28994"/>
                </a:moveTo>
                <a:cubicBezTo>
                  <a:pt x="7052" y="28994"/>
                  <a:pt x="7006" y="29010"/>
                  <a:pt x="6966" y="29040"/>
                </a:cubicBezTo>
                <a:cubicBezTo>
                  <a:pt x="6227" y="29636"/>
                  <a:pt x="5632" y="30469"/>
                  <a:pt x="5299" y="31398"/>
                </a:cubicBezTo>
                <a:cubicBezTo>
                  <a:pt x="5251" y="31493"/>
                  <a:pt x="5311" y="31600"/>
                  <a:pt x="5418" y="31648"/>
                </a:cubicBezTo>
                <a:cubicBezTo>
                  <a:pt x="5454" y="31660"/>
                  <a:pt x="5465" y="31660"/>
                  <a:pt x="5489" y="31660"/>
                </a:cubicBezTo>
                <a:cubicBezTo>
                  <a:pt x="5585" y="31660"/>
                  <a:pt x="5656" y="31612"/>
                  <a:pt x="5668" y="31529"/>
                </a:cubicBezTo>
                <a:cubicBezTo>
                  <a:pt x="5989" y="30683"/>
                  <a:pt x="6525" y="29909"/>
                  <a:pt x="7216" y="29350"/>
                </a:cubicBezTo>
                <a:cubicBezTo>
                  <a:pt x="7311" y="29278"/>
                  <a:pt x="7323" y="29159"/>
                  <a:pt x="7251" y="29076"/>
                </a:cubicBezTo>
                <a:cubicBezTo>
                  <a:pt x="7211" y="29022"/>
                  <a:pt x="7154" y="28994"/>
                  <a:pt x="7096" y="28994"/>
                </a:cubicBezTo>
                <a:close/>
                <a:moveTo>
                  <a:pt x="13969" y="31284"/>
                </a:moveTo>
                <a:cubicBezTo>
                  <a:pt x="13940" y="31284"/>
                  <a:pt x="13911" y="31290"/>
                  <a:pt x="13883" y="31302"/>
                </a:cubicBezTo>
                <a:cubicBezTo>
                  <a:pt x="13788" y="31350"/>
                  <a:pt x="13740" y="31469"/>
                  <a:pt x="13788" y="31576"/>
                </a:cubicBezTo>
                <a:cubicBezTo>
                  <a:pt x="14121" y="32362"/>
                  <a:pt x="14336" y="33255"/>
                  <a:pt x="14395" y="34231"/>
                </a:cubicBezTo>
                <a:cubicBezTo>
                  <a:pt x="14407" y="34339"/>
                  <a:pt x="14502" y="34434"/>
                  <a:pt x="14598" y="34434"/>
                </a:cubicBezTo>
                <a:cubicBezTo>
                  <a:pt x="14717" y="34434"/>
                  <a:pt x="14812" y="34327"/>
                  <a:pt x="14800" y="34208"/>
                </a:cubicBezTo>
                <a:cubicBezTo>
                  <a:pt x="14717" y="33160"/>
                  <a:pt x="14514" y="32219"/>
                  <a:pt x="14157" y="31410"/>
                </a:cubicBezTo>
                <a:cubicBezTo>
                  <a:pt x="14122" y="31331"/>
                  <a:pt x="14048" y="31284"/>
                  <a:pt x="13969" y="31284"/>
                </a:cubicBezTo>
                <a:close/>
                <a:moveTo>
                  <a:pt x="33963" y="31762"/>
                </a:moveTo>
                <a:cubicBezTo>
                  <a:pt x="33898" y="31762"/>
                  <a:pt x="33831" y="31802"/>
                  <a:pt x="33790" y="31874"/>
                </a:cubicBezTo>
                <a:cubicBezTo>
                  <a:pt x="33433" y="32505"/>
                  <a:pt x="33076" y="33148"/>
                  <a:pt x="32683" y="33755"/>
                </a:cubicBezTo>
                <a:cubicBezTo>
                  <a:pt x="32588" y="33934"/>
                  <a:pt x="32457" y="34100"/>
                  <a:pt x="32362" y="34279"/>
                </a:cubicBezTo>
                <a:cubicBezTo>
                  <a:pt x="32302" y="34386"/>
                  <a:pt x="32326" y="34505"/>
                  <a:pt x="32421" y="34565"/>
                </a:cubicBezTo>
                <a:cubicBezTo>
                  <a:pt x="32445" y="34577"/>
                  <a:pt x="32481" y="34589"/>
                  <a:pt x="32516" y="34589"/>
                </a:cubicBezTo>
                <a:cubicBezTo>
                  <a:pt x="32576" y="34589"/>
                  <a:pt x="32659" y="34565"/>
                  <a:pt x="32707" y="34493"/>
                </a:cubicBezTo>
                <a:cubicBezTo>
                  <a:pt x="32802" y="34327"/>
                  <a:pt x="32921" y="34148"/>
                  <a:pt x="33028" y="33969"/>
                </a:cubicBezTo>
                <a:cubicBezTo>
                  <a:pt x="33398" y="33362"/>
                  <a:pt x="33790" y="32707"/>
                  <a:pt x="34124" y="32064"/>
                </a:cubicBezTo>
                <a:cubicBezTo>
                  <a:pt x="34183" y="31969"/>
                  <a:pt x="34160" y="31850"/>
                  <a:pt x="34052" y="31791"/>
                </a:cubicBezTo>
                <a:cubicBezTo>
                  <a:pt x="34025" y="31771"/>
                  <a:pt x="33994" y="31762"/>
                  <a:pt x="33963" y="31762"/>
                </a:cubicBezTo>
                <a:close/>
                <a:moveTo>
                  <a:pt x="5310" y="34028"/>
                </a:moveTo>
                <a:cubicBezTo>
                  <a:pt x="5302" y="34028"/>
                  <a:pt x="5295" y="34028"/>
                  <a:pt x="5287" y="34029"/>
                </a:cubicBezTo>
                <a:cubicBezTo>
                  <a:pt x="5180" y="34053"/>
                  <a:pt x="5108" y="34160"/>
                  <a:pt x="5120" y="34267"/>
                </a:cubicBezTo>
                <a:cubicBezTo>
                  <a:pt x="5299" y="35172"/>
                  <a:pt x="5668" y="36101"/>
                  <a:pt x="6204" y="36934"/>
                </a:cubicBezTo>
                <a:cubicBezTo>
                  <a:pt x="6239" y="36994"/>
                  <a:pt x="6311" y="37017"/>
                  <a:pt x="6370" y="37017"/>
                </a:cubicBezTo>
                <a:cubicBezTo>
                  <a:pt x="6406" y="37017"/>
                  <a:pt x="6442" y="37017"/>
                  <a:pt x="6489" y="36994"/>
                </a:cubicBezTo>
                <a:cubicBezTo>
                  <a:pt x="6585" y="36934"/>
                  <a:pt x="6608" y="36791"/>
                  <a:pt x="6549" y="36708"/>
                </a:cubicBezTo>
                <a:cubicBezTo>
                  <a:pt x="6025" y="35922"/>
                  <a:pt x="5668" y="35041"/>
                  <a:pt x="5525" y="34196"/>
                </a:cubicBezTo>
                <a:cubicBezTo>
                  <a:pt x="5492" y="34096"/>
                  <a:pt x="5408" y="34028"/>
                  <a:pt x="5310" y="34028"/>
                </a:cubicBezTo>
                <a:close/>
                <a:moveTo>
                  <a:pt x="30879" y="36482"/>
                </a:moveTo>
                <a:cubicBezTo>
                  <a:pt x="30823" y="36482"/>
                  <a:pt x="30765" y="36507"/>
                  <a:pt x="30719" y="36553"/>
                </a:cubicBezTo>
                <a:cubicBezTo>
                  <a:pt x="30123" y="37315"/>
                  <a:pt x="29480" y="38006"/>
                  <a:pt x="28849" y="38613"/>
                </a:cubicBezTo>
                <a:cubicBezTo>
                  <a:pt x="28754" y="38684"/>
                  <a:pt x="28754" y="38815"/>
                  <a:pt x="28826" y="38899"/>
                </a:cubicBezTo>
                <a:cubicBezTo>
                  <a:pt x="28873" y="38934"/>
                  <a:pt x="28921" y="38946"/>
                  <a:pt x="28980" y="38946"/>
                </a:cubicBezTo>
                <a:cubicBezTo>
                  <a:pt x="29028" y="38946"/>
                  <a:pt x="29087" y="38934"/>
                  <a:pt x="29111" y="38911"/>
                </a:cubicBezTo>
                <a:cubicBezTo>
                  <a:pt x="29766" y="38280"/>
                  <a:pt x="30409" y="37589"/>
                  <a:pt x="31028" y="36815"/>
                </a:cubicBezTo>
                <a:cubicBezTo>
                  <a:pt x="31112" y="36720"/>
                  <a:pt x="31100" y="36601"/>
                  <a:pt x="31004" y="36529"/>
                </a:cubicBezTo>
                <a:cubicBezTo>
                  <a:pt x="30967" y="36498"/>
                  <a:pt x="30924" y="36482"/>
                  <a:pt x="30879" y="36482"/>
                </a:cubicBezTo>
                <a:close/>
                <a:moveTo>
                  <a:pt x="14436" y="36823"/>
                </a:moveTo>
                <a:cubicBezTo>
                  <a:pt x="14350" y="36823"/>
                  <a:pt x="14263" y="36910"/>
                  <a:pt x="14252" y="37006"/>
                </a:cubicBezTo>
                <a:lnTo>
                  <a:pt x="14228" y="37148"/>
                </a:lnTo>
                <a:cubicBezTo>
                  <a:pt x="14097" y="38018"/>
                  <a:pt x="13919" y="38899"/>
                  <a:pt x="13693" y="39744"/>
                </a:cubicBezTo>
                <a:cubicBezTo>
                  <a:pt x="13669" y="39863"/>
                  <a:pt x="13740" y="39970"/>
                  <a:pt x="13847" y="39994"/>
                </a:cubicBezTo>
                <a:lnTo>
                  <a:pt x="13907" y="39994"/>
                </a:lnTo>
                <a:cubicBezTo>
                  <a:pt x="13990" y="39994"/>
                  <a:pt x="14086" y="39935"/>
                  <a:pt x="14097" y="39827"/>
                </a:cubicBezTo>
                <a:cubicBezTo>
                  <a:pt x="14324" y="38970"/>
                  <a:pt x="14502" y="38077"/>
                  <a:pt x="14633" y="37196"/>
                </a:cubicBezTo>
                <a:lnTo>
                  <a:pt x="14645" y="37053"/>
                </a:lnTo>
                <a:cubicBezTo>
                  <a:pt x="14669" y="36946"/>
                  <a:pt x="14574" y="36839"/>
                  <a:pt x="14467" y="36827"/>
                </a:cubicBezTo>
                <a:cubicBezTo>
                  <a:pt x="14457" y="36824"/>
                  <a:pt x="14446" y="36823"/>
                  <a:pt x="14436" y="36823"/>
                </a:cubicBezTo>
                <a:close/>
                <a:moveTo>
                  <a:pt x="8253" y="38698"/>
                </a:moveTo>
                <a:cubicBezTo>
                  <a:pt x="8194" y="38698"/>
                  <a:pt x="8138" y="38725"/>
                  <a:pt x="8097" y="38780"/>
                </a:cubicBezTo>
                <a:cubicBezTo>
                  <a:pt x="8025" y="38863"/>
                  <a:pt x="8037" y="38982"/>
                  <a:pt x="8132" y="39053"/>
                </a:cubicBezTo>
                <a:cubicBezTo>
                  <a:pt x="8823" y="39613"/>
                  <a:pt x="9633" y="40113"/>
                  <a:pt x="10549" y="40566"/>
                </a:cubicBezTo>
                <a:cubicBezTo>
                  <a:pt x="10585" y="40577"/>
                  <a:pt x="10609" y="40577"/>
                  <a:pt x="10645" y="40577"/>
                </a:cubicBezTo>
                <a:cubicBezTo>
                  <a:pt x="10716" y="40577"/>
                  <a:pt x="10788" y="40530"/>
                  <a:pt x="10823" y="40470"/>
                </a:cubicBezTo>
                <a:cubicBezTo>
                  <a:pt x="10883" y="40363"/>
                  <a:pt x="10835" y="40244"/>
                  <a:pt x="10728" y="40208"/>
                </a:cubicBezTo>
                <a:cubicBezTo>
                  <a:pt x="9823" y="39768"/>
                  <a:pt x="9049" y="39280"/>
                  <a:pt x="8382" y="38744"/>
                </a:cubicBezTo>
                <a:cubicBezTo>
                  <a:pt x="8342" y="38713"/>
                  <a:pt x="8296" y="38698"/>
                  <a:pt x="8253" y="38698"/>
                </a:cubicBezTo>
                <a:close/>
                <a:moveTo>
                  <a:pt x="26767" y="40307"/>
                </a:moveTo>
                <a:cubicBezTo>
                  <a:pt x="26728" y="40307"/>
                  <a:pt x="26689" y="40317"/>
                  <a:pt x="26659" y="40339"/>
                </a:cubicBezTo>
                <a:cubicBezTo>
                  <a:pt x="25873" y="40863"/>
                  <a:pt x="25039" y="41280"/>
                  <a:pt x="24206" y="41589"/>
                </a:cubicBezTo>
                <a:cubicBezTo>
                  <a:pt x="24099" y="41613"/>
                  <a:pt x="24039" y="41732"/>
                  <a:pt x="24087" y="41840"/>
                </a:cubicBezTo>
                <a:cubicBezTo>
                  <a:pt x="24111" y="41923"/>
                  <a:pt x="24182" y="41970"/>
                  <a:pt x="24277" y="41970"/>
                </a:cubicBezTo>
                <a:lnTo>
                  <a:pt x="24337" y="41970"/>
                </a:lnTo>
                <a:cubicBezTo>
                  <a:pt x="25218" y="41649"/>
                  <a:pt x="26063" y="41220"/>
                  <a:pt x="26885" y="40685"/>
                </a:cubicBezTo>
                <a:cubicBezTo>
                  <a:pt x="26968" y="40625"/>
                  <a:pt x="27004" y="40482"/>
                  <a:pt x="26944" y="40399"/>
                </a:cubicBezTo>
                <a:cubicBezTo>
                  <a:pt x="26907" y="40339"/>
                  <a:pt x="26835" y="40307"/>
                  <a:pt x="26767" y="40307"/>
                </a:cubicBezTo>
                <a:close/>
                <a:moveTo>
                  <a:pt x="13230" y="41222"/>
                </a:moveTo>
                <a:cubicBezTo>
                  <a:pt x="13149" y="41222"/>
                  <a:pt x="13066" y="41277"/>
                  <a:pt x="13038" y="41363"/>
                </a:cubicBezTo>
                <a:cubicBezTo>
                  <a:pt x="13014" y="41470"/>
                  <a:pt x="13074" y="41589"/>
                  <a:pt x="13169" y="41613"/>
                </a:cubicBezTo>
                <a:cubicBezTo>
                  <a:pt x="14097" y="41935"/>
                  <a:pt x="15014" y="42185"/>
                  <a:pt x="15907" y="42363"/>
                </a:cubicBezTo>
                <a:lnTo>
                  <a:pt x="15955" y="42363"/>
                </a:lnTo>
                <a:cubicBezTo>
                  <a:pt x="16062" y="42363"/>
                  <a:pt x="16133" y="42292"/>
                  <a:pt x="16157" y="42197"/>
                </a:cubicBezTo>
                <a:cubicBezTo>
                  <a:pt x="16169" y="42090"/>
                  <a:pt x="16086" y="41994"/>
                  <a:pt x="15991" y="41959"/>
                </a:cubicBezTo>
                <a:cubicBezTo>
                  <a:pt x="15110" y="41780"/>
                  <a:pt x="14205" y="41530"/>
                  <a:pt x="13288" y="41232"/>
                </a:cubicBezTo>
                <a:cubicBezTo>
                  <a:pt x="13269" y="41225"/>
                  <a:pt x="13249" y="41222"/>
                  <a:pt x="13230" y="41222"/>
                </a:cubicBezTo>
                <a:close/>
                <a:moveTo>
                  <a:pt x="21567" y="42240"/>
                </a:moveTo>
                <a:cubicBezTo>
                  <a:pt x="21554" y="42240"/>
                  <a:pt x="21541" y="42242"/>
                  <a:pt x="21527" y="42244"/>
                </a:cubicBezTo>
                <a:cubicBezTo>
                  <a:pt x="20953" y="42322"/>
                  <a:pt x="20349" y="42359"/>
                  <a:pt x="19737" y="42359"/>
                </a:cubicBezTo>
                <a:cubicBezTo>
                  <a:pt x="19410" y="42359"/>
                  <a:pt x="19081" y="42348"/>
                  <a:pt x="18753" y="42328"/>
                </a:cubicBezTo>
                <a:cubicBezTo>
                  <a:pt x="18646" y="42328"/>
                  <a:pt x="18550" y="42423"/>
                  <a:pt x="18550" y="42530"/>
                </a:cubicBezTo>
                <a:cubicBezTo>
                  <a:pt x="18550" y="42625"/>
                  <a:pt x="18634" y="42732"/>
                  <a:pt x="18741" y="42732"/>
                </a:cubicBezTo>
                <a:cubicBezTo>
                  <a:pt x="19050" y="42744"/>
                  <a:pt x="19384" y="42768"/>
                  <a:pt x="19693" y="42768"/>
                </a:cubicBezTo>
                <a:cubicBezTo>
                  <a:pt x="20336" y="42768"/>
                  <a:pt x="20967" y="42721"/>
                  <a:pt x="21575" y="42649"/>
                </a:cubicBezTo>
                <a:cubicBezTo>
                  <a:pt x="21694" y="42625"/>
                  <a:pt x="21765" y="42518"/>
                  <a:pt x="21741" y="42423"/>
                </a:cubicBezTo>
                <a:cubicBezTo>
                  <a:pt x="21731" y="42318"/>
                  <a:pt x="21664" y="42240"/>
                  <a:pt x="21567" y="42240"/>
                </a:cubicBezTo>
                <a:close/>
                <a:moveTo>
                  <a:pt x="13042" y="42262"/>
                </a:moveTo>
                <a:cubicBezTo>
                  <a:pt x="12952" y="42262"/>
                  <a:pt x="12865" y="42308"/>
                  <a:pt x="12835" y="42387"/>
                </a:cubicBezTo>
                <a:cubicBezTo>
                  <a:pt x="12502" y="43244"/>
                  <a:pt x="12097" y="44090"/>
                  <a:pt x="11669" y="44923"/>
                </a:cubicBezTo>
                <a:cubicBezTo>
                  <a:pt x="11621" y="45007"/>
                  <a:pt x="11657" y="45149"/>
                  <a:pt x="11764" y="45185"/>
                </a:cubicBezTo>
                <a:cubicBezTo>
                  <a:pt x="11788" y="45221"/>
                  <a:pt x="11823" y="45221"/>
                  <a:pt x="11847" y="45221"/>
                </a:cubicBezTo>
                <a:cubicBezTo>
                  <a:pt x="11919" y="45221"/>
                  <a:pt x="12002" y="45173"/>
                  <a:pt x="12038" y="45114"/>
                </a:cubicBezTo>
                <a:cubicBezTo>
                  <a:pt x="12478" y="44268"/>
                  <a:pt x="12871" y="43399"/>
                  <a:pt x="13216" y="42542"/>
                </a:cubicBezTo>
                <a:cubicBezTo>
                  <a:pt x="13252" y="42435"/>
                  <a:pt x="13205" y="42316"/>
                  <a:pt x="13097" y="42268"/>
                </a:cubicBezTo>
                <a:cubicBezTo>
                  <a:pt x="13079" y="42264"/>
                  <a:pt x="13060" y="42262"/>
                  <a:pt x="13042" y="42262"/>
                </a:cubicBezTo>
                <a:close/>
                <a:moveTo>
                  <a:pt x="10425" y="47239"/>
                </a:moveTo>
                <a:cubicBezTo>
                  <a:pt x="10354" y="47239"/>
                  <a:pt x="10279" y="47273"/>
                  <a:pt x="10240" y="47328"/>
                </a:cubicBezTo>
                <a:cubicBezTo>
                  <a:pt x="9740" y="48090"/>
                  <a:pt x="9192" y="48852"/>
                  <a:pt x="8597" y="49579"/>
                </a:cubicBezTo>
                <a:cubicBezTo>
                  <a:pt x="8513" y="49674"/>
                  <a:pt x="8525" y="49793"/>
                  <a:pt x="8621" y="49864"/>
                </a:cubicBezTo>
                <a:cubicBezTo>
                  <a:pt x="8668" y="49888"/>
                  <a:pt x="8704" y="49912"/>
                  <a:pt x="8752" y="49912"/>
                </a:cubicBezTo>
                <a:cubicBezTo>
                  <a:pt x="8811" y="49912"/>
                  <a:pt x="8871" y="49876"/>
                  <a:pt x="8918" y="49829"/>
                </a:cubicBezTo>
                <a:cubicBezTo>
                  <a:pt x="9514" y="49102"/>
                  <a:pt x="10061" y="48328"/>
                  <a:pt x="10585" y="47554"/>
                </a:cubicBezTo>
                <a:cubicBezTo>
                  <a:pt x="10645" y="47471"/>
                  <a:pt x="10621" y="47328"/>
                  <a:pt x="10526" y="47269"/>
                </a:cubicBezTo>
                <a:cubicBezTo>
                  <a:pt x="10497" y="47248"/>
                  <a:pt x="10462" y="47239"/>
                  <a:pt x="10425" y="47239"/>
                </a:cubicBezTo>
                <a:close/>
                <a:moveTo>
                  <a:pt x="6893" y="51604"/>
                </a:moveTo>
                <a:cubicBezTo>
                  <a:pt x="6839" y="51604"/>
                  <a:pt x="6783" y="51625"/>
                  <a:pt x="6739" y="51662"/>
                </a:cubicBezTo>
                <a:cubicBezTo>
                  <a:pt x="6108" y="52329"/>
                  <a:pt x="5418" y="52972"/>
                  <a:pt x="4715" y="53579"/>
                </a:cubicBezTo>
                <a:cubicBezTo>
                  <a:pt x="4644" y="53662"/>
                  <a:pt x="4632" y="53781"/>
                  <a:pt x="4703" y="53865"/>
                </a:cubicBezTo>
                <a:cubicBezTo>
                  <a:pt x="4739" y="53912"/>
                  <a:pt x="4799" y="53936"/>
                  <a:pt x="4858" y="53936"/>
                </a:cubicBezTo>
                <a:cubicBezTo>
                  <a:pt x="4894" y="53936"/>
                  <a:pt x="4942" y="53924"/>
                  <a:pt x="4977" y="53901"/>
                </a:cubicBezTo>
                <a:cubicBezTo>
                  <a:pt x="5692" y="53269"/>
                  <a:pt x="6370" y="52615"/>
                  <a:pt x="7025" y="51948"/>
                </a:cubicBezTo>
                <a:cubicBezTo>
                  <a:pt x="7120" y="51876"/>
                  <a:pt x="7097" y="51734"/>
                  <a:pt x="7025" y="51662"/>
                </a:cubicBezTo>
                <a:cubicBezTo>
                  <a:pt x="6991" y="51622"/>
                  <a:pt x="6943" y="51604"/>
                  <a:pt x="6893" y="51604"/>
                </a:cubicBezTo>
                <a:close/>
                <a:moveTo>
                  <a:pt x="2657" y="55292"/>
                </a:moveTo>
                <a:cubicBezTo>
                  <a:pt x="2614" y="55292"/>
                  <a:pt x="2571" y="55304"/>
                  <a:pt x="2537" y="55329"/>
                </a:cubicBezTo>
                <a:cubicBezTo>
                  <a:pt x="1679" y="55936"/>
                  <a:pt x="905" y="56377"/>
                  <a:pt x="155" y="56722"/>
                </a:cubicBezTo>
                <a:cubicBezTo>
                  <a:pt x="48" y="56770"/>
                  <a:pt x="0" y="56889"/>
                  <a:pt x="48" y="56996"/>
                </a:cubicBezTo>
                <a:cubicBezTo>
                  <a:pt x="72" y="57068"/>
                  <a:pt x="155" y="57115"/>
                  <a:pt x="227" y="57115"/>
                </a:cubicBezTo>
                <a:cubicBezTo>
                  <a:pt x="251" y="57115"/>
                  <a:pt x="286" y="57115"/>
                  <a:pt x="310" y="57091"/>
                </a:cubicBezTo>
                <a:cubicBezTo>
                  <a:pt x="1084" y="56746"/>
                  <a:pt x="1894" y="56270"/>
                  <a:pt x="2775" y="55651"/>
                </a:cubicBezTo>
                <a:cubicBezTo>
                  <a:pt x="2858" y="55591"/>
                  <a:pt x="2870" y="55460"/>
                  <a:pt x="2810" y="55365"/>
                </a:cubicBezTo>
                <a:cubicBezTo>
                  <a:pt x="2776" y="55316"/>
                  <a:pt x="2717" y="55292"/>
                  <a:pt x="2657" y="55292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2" name="Google Shape;1682;p50"/>
          <p:cNvGrpSpPr/>
          <p:nvPr/>
        </p:nvGrpSpPr>
        <p:grpSpPr>
          <a:xfrm rot="20926568">
            <a:off x="7887758" y="2585658"/>
            <a:ext cx="1307010" cy="1360847"/>
            <a:chOff x="7520352" y="2750391"/>
            <a:chExt cx="1307010" cy="1360847"/>
          </a:xfrm>
        </p:grpSpPr>
        <p:sp>
          <p:nvSpPr>
            <p:cNvPr id="1683" name="Google Shape;1683;p50"/>
            <p:cNvSpPr/>
            <p:nvPr/>
          </p:nvSpPr>
          <p:spPr>
            <a:xfrm rot="-2150925" flipH="1">
              <a:off x="7759954" y="2884368"/>
              <a:ext cx="764742" cy="949749"/>
            </a:xfrm>
            <a:custGeom>
              <a:avLst/>
              <a:gdLst/>
              <a:ahLst/>
              <a:cxnLst/>
              <a:rect l="l" t="t" r="r" b="b"/>
              <a:pathLst>
                <a:path w="62661" h="77820" extrusionOk="0">
                  <a:moveTo>
                    <a:pt x="27807" y="27044"/>
                  </a:moveTo>
                  <a:cubicBezTo>
                    <a:pt x="30519" y="31505"/>
                    <a:pt x="33282" y="35966"/>
                    <a:pt x="36121" y="40376"/>
                  </a:cubicBezTo>
                  <a:cubicBezTo>
                    <a:pt x="33206" y="36118"/>
                    <a:pt x="30418" y="31682"/>
                    <a:pt x="27807" y="27044"/>
                  </a:cubicBezTo>
                  <a:close/>
                  <a:moveTo>
                    <a:pt x="36653" y="46409"/>
                  </a:moveTo>
                  <a:cubicBezTo>
                    <a:pt x="38478" y="48843"/>
                    <a:pt x="40354" y="51200"/>
                    <a:pt x="42281" y="53532"/>
                  </a:cubicBezTo>
                  <a:cubicBezTo>
                    <a:pt x="42230" y="53557"/>
                    <a:pt x="42179" y="53583"/>
                    <a:pt x="42154" y="53633"/>
                  </a:cubicBezTo>
                  <a:cubicBezTo>
                    <a:pt x="40253" y="51276"/>
                    <a:pt x="38428" y="48868"/>
                    <a:pt x="36653" y="46409"/>
                  </a:cubicBezTo>
                  <a:close/>
                  <a:moveTo>
                    <a:pt x="20811" y="32544"/>
                  </a:moveTo>
                  <a:cubicBezTo>
                    <a:pt x="24613" y="38551"/>
                    <a:pt x="28466" y="44483"/>
                    <a:pt x="32370" y="50338"/>
                  </a:cubicBezTo>
                  <a:cubicBezTo>
                    <a:pt x="33738" y="52391"/>
                    <a:pt x="35310" y="54723"/>
                    <a:pt x="37135" y="56954"/>
                  </a:cubicBezTo>
                  <a:cubicBezTo>
                    <a:pt x="37034" y="57081"/>
                    <a:pt x="36958" y="57258"/>
                    <a:pt x="36932" y="57436"/>
                  </a:cubicBezTo>
                  <a:cubicBezTo>
                    <a:pt x="31356" y="49400"/>
                    <a:pt x="25729" y="41213"/>
                    <a:pt x="20811" y="32544"/>
                  </a:cubicBezTo>
                  <a:close/>
                  <a:moveTo>
                    <a:pt x="42407" y="58627"/>
                  </a:moveTo>
                  <a:lnTo>
                    <a:pt x="42636" y="58830"/>
                  </a:lnTo>
                  <a:cubicBezTo>
                    <a:pt x="42661" y="58906"/>
                    <a:pt x="42686" y="58956"/>
                    <a:pt x="42712" y="59032"/>
                  </a:cubicBezTo>
                  <a:lnTo>
                    <a:pt x="42686" y="59032"/>
                  </a:lnTo>
                  <a:lnTo>
                    <a:pt x="42407" y="58627"/>
                  </a:lnTo>
                  <a:close/>
                  <a:moveTo>
                    <a:pt x="47085" y="59026"/>
                  </a:moveTo>
                  <a:lnTo>
                    <a:pt x="47629" y="59615"/>
                  </a:lnTo>
                  <a:cubicBezTo>
                    <a:pt x="47806" y="60021"/>
                    <a:pt x="47959" y="60401"/>
                    <a:pt x="48136" y="60807"/>
                  </a:cubicBezTo>
                  <a:cubicBezTo>
                    <a:pt x="47770" y="60221"/>
                    <a:pt x="47427" y="59635"/>
                    <a:pt x="47085" y="59026"/>
                  </a:cubicBezTo>
                  <a:close/>
                  <a:moveTo>
                    <a:pt x="22256" y="48082"/>
                  </a:moveTo>
                  <a:lnTo>
                    <a:pt x="22256" y="48082"/>
                  </a:lnTo>
                  <a:cubicBezTo>
                    <a:pt x="23498" y="49933"/>
                    <a:pt x="24765" y="51783"/>
                    <a:pt x="26058" y="53608"/>
                  </a:cubicBezTo>
                  <a:cubicBezTo>
                    <a:pt x="27985" y="56346"/>
                    <a:pt x="29936" y="58931"/>
                    <a:pt x="32699" y="60477"/>
                  </a:cubicBezTo>
                  <a:cubicBezTo>
                    <a:pt x="32877" y="60553"/>
                    <a:pt x="33054" y="60604"/>
                    <a:pt x="33232" y="60604"/>
                  </a:cubicBezTo>
                  <a:cubicBezTo>
                    <a:pt x="33232" y="60680"/>
                    <a:pt x="33232" y="60756"/>
                    <a:pt x="33257" y="60832"/>
                  </a:cubicBezTo>
                  <a:cubicBezTo>
                    <a:pt x="33182" y="60819"/>
                    <a:pt x="33107" y="60812"/>
                    <a:pt x="33033" y="60812"/>
                  </a:cubicBezTo>
                  <a:cubicBezTo>
                    <a:pt x="32830" y="60812"/>
                    <a:pt x="32631" y="60859"/>
                    <a:pt x="32446" y="60934"/>
                  </a:cubicBezTo>
                  <a:cubicBezTo>
                    <a:pt x="32219" y="60667"/>
                    <a:pt x="31901" y="60533"/>
                    <a:pt x="31580" y="60533"/>
                  </a:cubicBezTo>
                  <a:cubicBezTo>
                    <a:pt x="31292" y="60533"/>
                    <a:pt x="31001" y="60641"/>
                    <a:pt x="30773" y="60857"/>
                  </a:cubicBezTo>
                  <a:cubicBezTo>
                    <a:pt x="27807" y="56700"/>
                    <a:pt x="24968" y="52442"/>
                    <a:pt x="22256" y="48082"/>
                  </a:cubicBezTo>
                  <a:close/>
                  <a:moveTo>
                    <a:pt x="40354" y="64279"/>
                  </a:moveTo>
                  <a:cubicBezTo>
                    <a:pt x="40658" y="65015"/>
                    <a:pt x="40963" y="65750"/>
                    <a:pt x="41267" y="66485"/>
                  </a:cubicBezTo>
                  <a:cubicBezTo>
                    <a:pt x="41039" y="66231"/>
                    <a:pt x="40810" y="65978"/>
                    <a:pt x="40557" y="65724"/>
                  </a:cubicBezTo>
                  <a:cubicBezTo>
                    <a:pt x="40506" y="65243"/>
                    <a:pt x="40430" y="64761"/>
                    <a:pt x="40354" y="64279"/>
                  </a:cubicBezTo>
                  <a:close/>
                  <a:moveTo>
                    <a:pt x="29107" y="0"/>
                  </a:moveTo>
                  <a:cubicBezTo>
                    <a:pt x="28931" y="0"/>
                    <a:pt x="28753" y="48"/>
                    <a:pt x="28593" y="150"/>
                  </a:cubicBezTo>
                  <a:cubicBezTo>
                    <a:pt x="28086" y="454"/>
                    <a:pt x="27858" y="1062"/>
                    <a:pt x="28061" y="1620"/>
                  </a:cubicBezTo>
                  <a:cubicBezTo>
                    <a:pt x="29151" y="4585"/>
                    <a:pt x="30342" y="7500"/>
                    <a:pt x="31660" y="10314"/>
                  </a:cubicBezTo>
                  <a:cubicBezTo>
                    <a:pt x="30367" y="8261"/>
                    <a:pt x="29100" y="6182"/>
                    <a:pt x="27832" y="4129"/>
                  </a:cubicBezTo>
                  <a:cubicBezTo>
                    <a:pt x="27643" y="3784"/>
                    <a:pt x="27277" y="3592"/>
                    <a:pt x="26903" y="3592"/>
                  </a:cubicBezTo>
                  <a:cubicBezTo>
                    <a:pt x="26727" y="3592"/>
                    <a:pt x="26550" y="3634"/>
                    <a:pt x="26388" y="3724"/>
                  </a:cubicBezTo>
                  <a:cubicBezTo>
                    <a:pt x="25881" y="4053"/>
                    <a:pt x="25678" y="4687"/>
                    <a:pt x="25906" y="5244"/>
                  </a:cubicBezTo>
                  <a:cubicBezTo>
                    <a:pt x="27224" y="8616"/>
                    <a:pt x="28720" y="11886"/>
                    <a:pt x="30317" y="15079"/>
                  </a:cubicBezTo>
                  <a:cubicBezTo>
                    <a:pt x="28821" y="12722"/>
                    <a:pt x="27325" y="10365"/>
                    <a:pt x="25855" y="8007"/>
                  </a:cubicBezTo>
                  <a:cubicBezTo>
                    <a:pt x="25669" y="7669"/>
                    <a:pt x="25315" y="7478"/>
                    <a:pt x="24956" y="7478"/>
                  </a:cubicBezTo>
                  <a:cubicBezTo>
                    <a:pt x="24777" y="7478"/>
                    <a:pt x="24596" y="7526"/>
                    <a:pt x="24436" y="7627"/>
                  </a:cubicBezTo>
                  <a:cubicBezTo>
                    <a:pt x="23929" y="7931"/>
                    <a:pt x="23701" y="8590"/>
                    <a:pt x="23929" y="9148"/>
                  </a:cubicBezTo>
                  <a:cubicBezTo>
                    <a:pt x="24613" y="10897"/>
                    <a:pt x="25348" y="12646"/>
                    <a:pt x="26109" y="14344"/>
                  </a:cubicBezTo>
                  <a:cubicBezTo>
                    <a:pt x="25070" y="12469"/>
                    <a:pt x="24056" y="10568"/>
                    <a:pt x="23016" y="8692"/>
                  </a:cubicBezTo>
                  <a:cubicBezTo>
                    <a:pt x="22836" y="8314"/>
                    <a:pt x="22464" y="8102"/>
                    <a:pt x="22073" y="8102"/>
                  </a:cubicBezTo>
                  <a:cubicBezTo>
                    <a:pt x="21914" y="8102"/>
                    <a:pt x="21751" y="8137"/>
                    <a:pt x="21597" y="8210"/>
                  </a:cubicBezTo>
                  <a:cubicBezTo>
                    <a:pt x="21065" y="8514"/>
                    <a:pt x="20836" y="9148"/>
                    <a:pt x="21039" y="9731"/>
                  </a:cubicBezTo>
                  <a:cubicBezTo>
                    <a:pt x="21572" y="11201"/>
                    <a:pt x="22129" y="12671"/>
                    <a:pt x="22712" y="14116"/>
                  </a:cubicBezTo>
                  <a:lnTo>
                    <a:pt x="18859" y="7576"/>
                  </a:lnTo>
                  <a:cubicBezTo>
                    <a:pt x="18666" y="7224"/>
                    <a:pt x="18288" y="7031"/>
                    <a:pt x="17906" y="7031"/>
                  </a:cubicBezTo>
                  <a:cubicBezTo>
                    <a:pt x="17738" y="7031"/>
                    <a:pt x="17569" y="7068"/>
                    <a:pt x="17415" y="7146"/>
                  </a:cubicBezTo>
                  <a:cubicBezTo>
                    <a:pt x="16908" y="7450"/>
                    <a:pt x="16679" y="8083"/>
                    <a:pt x="16882" y="8641"/>
                  </a:cubicBezTo>
                  <a:cubicBezTo>
                    <a:pt x="17998" y="11759"/>
                    <a:pt x="19240" y="14801"/>
                    <a:pt x="20608" y="17792"/>
                  </a:cubicBezTo>
                  <a:cubicBezTo>
                    <a:pt x="19341" y="15688"/>
                    <a:pt x="18074" y="13584"/>
                    <a:pt x="16832" y="11480"/>
                  </a:cubicBezTo>
                  <a:cubicBezTo>
                    <a:pt x="16646" y="11142"/>
                    <a:pt x="16291" y="10951"/>
                    <a:pt x="15917" y="10951"/>
                  </a:cubicBezTo>
                  <a:cubicBezTo>
                    <a:pt x="15730" y="10951"/>
                    <a:pt x="15539" y="10998"/>
                    <a:pt x="15361" y="11100"/>
                  </a:cubicBezTo>
                  <a:cubicBezTo>
                    <a:pt x="14854" y="11429"/>
                    <a:pt x="14652" y="12088"/>
                    <a:pt x="14905" y="12646"/>
                  </a:cubicBezTo>
                  <a:cubicBezTo>
                    <a:pt x="15767" y="14572"/>
                    <a:pt x="16629" y="16499"/>
                    <a:pt x="17516" y="18400"/>
                  </a:cubicBezTo>
                  <a:cubicBezTo>
                    <a:pt x="15843" y="15662"/>
                    <a:pt x="14170" y="12950"/>
                    <a:pt x="12522" y="10238"/>
                  </a:cubicBezTo>
                  <a:cubicBezTo>
                    <a:pt x="12333" y="9893"/>
                    <a:pt x="11967" y="9701"/>
                    <a:pt x="11593" y="9701"/>
                  </a:cubicBezTo>
                  <a:cubicBezTo>
                    <a:pt x="11417" y="9701"/>
                    <a:pt x="11240" y="9743"/>
                    <a:pt x="11078" y="9832"/>
                  </a:cubicBezTo>
                  <a:cubicBezTo>
                    <a:pt x="10571" y="10162"/>
                    <a:pt x="10368" y="10796"/>
                    <a:pt x="10596" y="11353"/>
                  </a:cubicBezTo>
                  <a:cubicBezTo>
                    <a:pt x="10799" y="11886"/>
                    <a:pt x="11002" y="12393"/>
                    <a:pt x="11230" y="12925"/>
                  </a:cubicBezTo>
                  <a:cubicBezTo>
                    <a:pt x="11078" y="12836"/>
                    <a:pt x="10907" y="12792"/>
                    <a:pt x="10735" y="12792"/>
                  </a:cubicBezTo>
                  <a:cubicBezTo>
                    <a:pt x="10564" y="12792"/>
                    <a:pt x="10393" y="12836"/>
                    <a:pt x="10241" y="12925"/>
                  </a:cubicBezTo>
                  <a:cubicBezTo>
                    <a:pt x="9734" y="13254"/>
                    <a:pt x="9506" y="13888"/>
                    <a:pt x="9734" y="14446"/>
                  </a:cubicBezTo>
                  <a:cubicBezTo>
                    <a:pt x="10545" y="16575"/>
                    <a:pt x="11407" y="18704"/>
                    <a:pt x="12320" y="20783"/>
                  </a:cubicBezTo>
                  <a:cubicBezTo>
                    <a:pt x="11635" y="19515"/>
                    <a:pt x="10926" y="18248"/>
                    <a:pt x="10241" y="16980"/>
                  </a:cubicBezTo>
                  <a:cubicBezTo>
                    <a:pt x="10067" y="16598"/>
                    <a:pt x="9692" y="16383"/>
                    <a:pt x="9301" y="16383"/>
                  </a:cubicBezTo>
                  <a:cubicBezTo>
                    <a:pt x="9121" y="16383"/>
                    <a:pt x="8939" y="16428"/>
                    <a:pt x="8771" y="16524"/>
                  </a:cubicBezTo>
                  <a:cubicBezTo>
                    <a:pt x="8239" y="16854"/>
                    <a:pt x="8036" y="17513"/>
                    <a:pt x="8289" y="18070"/>
                  </a:cubicBezTo>
                  <a:cubicBezTo>
                    <a:pt x="10596" y="23393"/>
                    <a:pt x="13080" y="28590"/>
                    <a:pt x="15767" y="33685"/>
                  </a:cubicBezTo>
                  <a:cubicBezTo>
                    <a:pt x="12827" y="28894"/>
                    <a:pt x="9988" y="24103"/>
                    <a:pt x="7174" y="19363"/>
                  </a:cubicBezTo>
                  <a:cubicBezTo>
                    <a:pt x="6987" y="19007"/>
                    <a:pt x="6630" y="18809"/>
                    <a:pt x="6254" y="18809"/>
                  </a:cubicBezTo>
                  <a:cubicBezTo>
                    <a:pt x="6069" y="18809"/>
                    <a:pt x="5880" y="18857"/>
                    <a:pt x="5704" y="18958"/>
                  </a:cubicBezTo>
                  <a:cubicBezTo>
                    <a:pt x="5197" y="19287"/>
                    <a:pt x="4994" y="19946"/>
                    <a:pt x="5248" y="20529"/>
                  </a:cubicBezTo>
                  <a:cubicBezTo>
                    <a:pt x="7073" y="24636"/>
                    <a:pt x="8999" y="28691"/>
                    <a:pt x="11027" y="32696"/>
                  </a:cubicBezTo>
                  <a:cubicBezTo>
                    <a:pt x="9329" y="29832"/>
                    <a:pt x="7681" y="26968"/>
                    <a:pt x="6059" y="24129"/>
                  </a:cubicBezTo>
                  <a:cubicBezTo>
                    <a:pt x="5865" y="23777"/>
                    <a:pt x="5502" y="23572"/>
                    <a:pt x="5128" y="23572"/>
                  </a:cubicBezTo>
                  <a:cubicBezTo>
                    <a:pt x="4962" y="23572"/>
                    <a:pt x="4795" y="23612"/>
                    <a:pt x="4639" y="23698"/>
                  </a:cubicBezTo>
                  <a:cubicBezTo>
                    <a:pt x="4107" y="23976"/>
                    <a:pt x="3879" y="24610"/>
                    <a:pt x="4082" y="25168"/>
                  </a:cubicBezTo>
                  <a:cubicBezTo>
                    <a:pt x="5146" y="28362"/>
                    <a:pt x="6414" y="31505"/>
                    <a:pt x="7858" y="34572"/>
                  </a:cubicBezTo>
                  <a:cubicBezTo>
                    <a:pt x="6667" y="32721"/>
                    <a:pt x="5501" y="30846"/>
                    <a:pt x="4360" y="28945"/>
                  </a:cubicBezTo>
                  <a:cubicBezTo>
                    <a:pt x="4175" y="28607"/>
                    <a:pt x="3808" y="28415"/>
                    <a:pt x="3435" y="28415"/>
                  </a:cubicBezTo>
                  <a:cubicBezTo>
                    <a:pt x="3248" y="28415"/>
                    <a:pt x="3059" y="28463"/>
                    <a:pt x="2890" y="28564"/>
                  </a:cubicBezTo>
                  <a:cubicBezTo>
                    <a:pt x="2383" y="28919"/>
                    <a:pt x="2206" y="29578"/>
                    <a:pt x="2459" y="30136"/>
                  </a:cubicBezTo>
                  <a:cubicBezTo>
                    <a:pt x="3575" y="32595"/>
                    <a:pt x="4766" y="35028"/>
                    <a:pt x="6008" y="37436"/>
                  </a:cubicBezTo>
                  <a:cubicBezTo>
                    <a:pt x="4690" y="35383"/>
                    <a:pt x="3423" y="33330"/>
                    <a:pt x="2155" y="31302"/>
                  </a:cubicBezTo>
                  <a:cubicBezTo>
                    <a:pt x="1948" y="30957"/>
                    <a:pt x="1589" y="30765"/>
                    <a:pt x="1229" y="30765"/>
                  </a:cubicBezTo>
                  <a:cubicBezTo>
                    <a:pt x="1059" y="30765"/>
                    <a:pt x="890" y="30807"/>
                    <a:pt x="736" y="30896"/>
                  </a:cubicBezTo>
                  <a:cubicBezTo>
                    <a:pt x="229" y="31201"/>
                    <a:pt x="1" y="31834"/>
                    <a:pt x="203" y="32392"/>
                  </a:cubicBezTo>
                  <a:cubicBezTo>
                    <a:pt x="1243" y="35358"/>
                    <a:pt x="2459" y="38247"/>
                    <a:pt x="3854" y="41086"/>
                  </a:cubicBezTo>
                  <a:cubicBezTo>
                    <a:pt x="3642" y="40860"/>
                    <a:pt x="3359" y="40741"/>
                    <a:pt x="3073" y="40741"/>
                  </a:cubicBezTo>
                  <a:cubicBezTo>
                    <a:pt x="2879" y="40741"/>
                    <a:pt x="2684" y="40796"/>
                    <a:pt x="2510" y="40909"/>
                  </a:cubicBezTo>
                  <a:cubicBezTo>
                    <a:pt x="1978" y="41264"/>
                    <a:pt x="1826" y="41973"/>
                    <a:pt x="2130" y="42531"/>
                  </a:cubicBezTo>
                  <a:cubicBezTo>
                    <a:pt x="6388" y="50364"/>
                    <a:pt x="11737" y="57562"/>
                    <a:pt x="18023" y="63899"/>
                  </a:cubicBezTo>
                  <a:cubicBezTo>
                    <a:pt x="18226" y="64102"/>
                    <a:pt x="18492" y="64203"/>
                    <a:pt x="18761" y="64203"/>
                  </a:cubicBezTo>
                  <a:cubicBezTo>
                    <a:pt x="19030" y="64203"/>
                    <a:pt x="19303" y="64102"/>
                    <a:pt x="19518" y="63899"/>
                  </a:cubicBezTo>
                  <a:cubicBezTo>
                    <a:pt x="19924" y="63443"/>
                    <a:pt x="20000" y="62784"/>
                    <a:pt x="19645" y="62277"/>
                  </a:cubicBezTo>
                  <a:cubicBezTo>
                    <a:pt x="16274" y="57410"/>
                    <a:pt x="12852" y="52467"/>
                    <a:pt x="9760" y="47271"/>
                  </a:cubicBezTo>
                  <a:lnTo>
                    <a:pt x="9760" y="47271"/>
                  </a:lnTo>
                  <a:cubicBezTo>
                    <a:pt x="13587" y="52822"/>
                    <a:pt x="17693" y="58171"/>
                    <a:pt x="22357" y="62961"/>
                  </a:cubicBezTo>
                  <a:cubicBezTo>
                    <a:pt x="22573" y="63177"/>
                    <a:pt x="22852" y="63285"/>
                    <a:pt x="23127" y="63285"/>
                  </a:cubicBezTo>
                  <a:cubicBezTo>
                    <a:pt x="23403" y="63285"/>
                    <a:pt x="23675" y="63177"/>
                    <a:pt x="23878" y="62961"/>
                  </a:cubicBezTo>
                  <a:cubicBezTo>
                    <a:pt x="24309" y="62505"/>
                    <a:pt x="24334" y="61821"/>
                    <a:pt x="23954" y="61339"/>
                  </a:cubicBezTo>
                  <a:cubicBezTo>
                    <a:pt x="22611" y="59590"/>
                    <a:pt x="21267" y="57816"/>
                    <a:pt x="19975" y="55991"/>
                  </a:cubicBezTo>
                  <a:lnTo>
                    <a:pt x="19975" y="55991"/>
                  </a:lnTo>
                  <a:cubicBezTo>
                    <a:pt x="22408" y="59235"/>
                    <a:pt x="24917" y="62404"/>
                    <a:pt x="27478" y="65496"/>
                  </a:cubicBezTo>
                  <a:cubicBezTo>
                    <a:pt x="27687" y="65761"/>
                    <a:pt x="27995" y="65896"/>
                    <a:pt x="28303" y="65896"/>
                  </a:cubicBezTo>
                  <a:cubicBezTo>
                    <a:pt x="28554" y="65896"/>
                    <a:pt x="28804" y="65805"/>
                    <a:pt x="28998" y="65623"/>
                  </a:cubicBezTo>
                  <a:cubicBezTo>
                    <a:pt x="29455" y="65192"/>
                    <a:pt x="29531" y="64482"/>
                    <a:pt x="29176" y="63975"/>
                  </a:cubicBezTo>
                  <a:cubicBezTo>
                    <a:pt x="26514" y="60325"/>
                    <a:pt x="23853" y="56675"/>
                    <a:pt x="21267" y="52924"/>
                  </a:cubicBezTo>
                  <a:lnTo>
                    <a:pt x="21267" y="52924"/>
                  </a:lnTo>
                  <a:cubicBezTo>
                    <a:pt x="24233" y="57131"/>
                    <a:pt x="27452" y="61136"/>
                    <a:pt x="30900" y="64964"/>
                  </a:cubicBezTo>
                  <a:cubicBezTo>
                    <a:pt x="31559" y="66713"/>
                    <a:pt x="32725" y="68284"/>
                    <a:pt x="33891" y="69805"/>
                  </a:cubicBezTo>
                  <a:cubicBezTo>
                    <a:pt x="34068" y="70008"/>
                    <a:pt x="34296" y="70135"/>
                    <a:pt x="34524" y="70160"/>
                  </a:cubicBezTo>
                  <a:cubicBezTo>
                    <a:pt x="35285" y="71630"/>
                    <a:pt x="35994" y="73126"/>
                    <a:pt x="36729" y="74621"/>
                  </a:cubicBezTo>
                  <a:cubicBezTo>
                    <a:pt x="36927" y="75025"/>
                    <a:pt x="37297" y="75196"/>
                    <a:pt x="37680" y="75196"/>
                  </a:cubicBezTo>
                  <a:cubicBezTo>
                    <a:pt x="38428" y="75196"/>
                    <a:pt x="39228" y="74547"/>
                    <a:pt x="38909" y="73709"/>
                  </a:cubicBezTo>
                  <a:lnTo>
                    <a:pt x="36831" y="68411"/>
                  </a:lnTo>
                  <a:lnTo>
                    <a:pt x="36831" y="68411"/>
                  </a:lnTo>
                  <a:cubicBezTo>
                    <a:pt x="38732" y="71199"/>
                    <a:pt x="40329" y="74241"/>
                    <a:pt x="41926" y="77257"/>
                  </a:cubicBezTo>
                  <a:cubicBezTo>
                    <a:pt x="42140" y="77652"/>
                    <a:pt x="42502" y="77820"/>
                    <a:pt x="42872" y="77820"/>
                  </a:cubicBezTo>
                  <a:cubicBezTo>
                    <a:pt x="43596" y="77820"/>
                    <a:pt x="44349" y="77175"/>
                    <a:pt x="44080" y="76320"/>
                  </a:cubicBezTo>
                  <a:cubicBezTo>
                    <a:pt x="43345" y="73988"/>
                    <a:pt x="42230" y="71833"/>
                    <a:pt x="41039" y="69704"/>
                  </a:cubicBezTo>
                  <a:lnTo>
                    <a:pt x="41039" y="69704"/>
                  </a:lnTo>
                  <a:cubicBezTo>
                    <a:pt x="41824" y="70540"/>
                    <a:pt x="42636" y="71377"/>
                    <a:pt x="43472" y="72188"/>
                  </a:cubicBezTo>
                  <a:cubicBezTo>
                    <a:pt x="43714" y="72416"/>
                    <a:pt x="43998" y="72516"/>
                    <a:pt x="44275" y="72516"/>
                  </a:cubicBezTo>
                  <a:cubicBezTo>
                    <a:pt x="44985" y="72516"/>
                    <a:pt x="45650" y="71861"/>
                    <a:pt x="45449" y="71022"/>
                  </a:cubicBezTo>
                  <a:cubicBezTo>
                    <a:pt x="44866" y="68791"/>
                    <a:pt x="43852" y="66713"/>
                    <a:pt x="42965" y="64584"/>
                  </a:cubicBezTo>
                  <a:lnTo>
                    <a:pt x="42965" y="64584"/>
                  </a:lnTo>
                  <a:cubicBezTo>
                    <a:pt x="43827" y="65876"/>
                    <a:pt x="44638" y="67194"/>
                    <a:pt x="45449" y="68513"/>
                  </a:cubicBezTo>
                  <a:cubicBezTo>
                    <a:pt x="45855" y="69755"/>
                    <a:pt x="46539" y="70895"/>
                    <a:pt x="47426" y="71833"/>
                  </a:cubicBezTo>
                  <a:cubicBezTo>
                    <a:pt x="47666" y="72085"/>
                    <a:pt x="47948" y="72192"/>
                    <a:pt x="48225" y="72192"/>
                  </a:cubicBezTo>
                  <a:cubicBezTo>
                    <a:pt x="49032" y="72192"/>
                    <a:pt x="49793" y="71282"/>
                    <a:pt x="49302" y="70414"/>
                  </a:cubicBezTo>
                  <a:cubicBezTo>
                    <a:pt x="48694" y="69349"/>
                    <a:pt x="48085" y="68310"/>
                    <a:pt x="47452" y="67270"/>
                  </a:cubicBezTo>
                  <a:cubicBezTo>
                    <a:pt x="46945" y="65775"/>
                    <a:pt x="46640" y="64127"/>
                    <a:pt x="46260" y="62759"/>
                  </a:cubicBezTo>
                  <a:cubicBezTo>
                    <a:pt x="46159" y="62454"/>
                    <a:pt x="46057" y="62125"/>
                    <a:pt x="45981" y="61821"/>
                  </a:cubicBezTo>
                  <a:lnTo>
                    <a:pt x="45981" y="61821"/>
                  </a:lnTo>
                  <a:cubicBezTo>
                    <a:pt x="47806" y="64812"/>
                    <a:pt x="49631" y="67828"/>
                    <a:pt x="51482" y="70794"/>
                  </a:cubicBezTo>
                  <a:cubicBezTo>
                    <a:pt x="51583" y="70997"/>
                    <a:pt x="51710" y="71199"/>
                    <a:pt x="51837" y="71377"/>
                  </a:cubicBezTo>
                  <a:cubicBezTo>
                    <a:pt x="52093" y="71766"/>
                    <a:pt x="52460" y="71928"/>
                    <a:pt x="52821" y="71928"/>
                  </a:cubicBezTo>
                  <a:cubicBezTo>
                    <a:pt x="53639" y="71928"/>
                    <a:pt x="54435" y="71099"/>
                    <a:pt x="53890" y="70185"/>
                  </a:cubicBezTo>
                  <a:cubicBezTo>
                    <a:pt x="53763" y="70008"/>
                    <a:pt x="53662" y="69831"/>
                    <a:pt x="53560" y="69653"/>
                  </a:cubicBezTo>
                  <a:cubicBezTo>
                    <a:pt x="53155" y="68918"/>
                    <a:pt x="52800" y="68158"/>
                    <a:pt x="52546" y="67372"/>
                  </a:cubicBezTo>
                  <a:lnTo>
                    <a:pt x="52546" y="67372"/>
                  </a:lnTo>
                  <a:cubicBezTo>
                    <a:pt x="52775" y="67803"/>
                    <a:pt x="53028" y="68259"/>
                    <a:pt x="53256" y="68715"/>
                  </a:cubicBezTo>
                  <a:cubicBezTo>
                    <a:pt x="53478" y="69144"/>
                    <a:pt x="53832" y="69321"/>
                    <a:pt x="54191" y="69321"/>
                  </a:cubicBezTo>
                  <a:cubicBezTo>
                    <a:pt x="54980" y="69321"/>
                    <a:pt x="55797" y="68464"/>
                    <a:pt x="55309" y="67524"/>
                  </a:cubicBezTo>
                  <a:cubicBezTo>
                    <a:pt x="53459" y="63975"/>
                    <a:pt x="51431" y="60503"/>
                    <a:pt x="49226" y="57131"/>
                  </a:cubicBezTo>
                  <a:lnTo>
                    <a:pt x="49226" y="57131"/>
                  </a:lnTo>
                  <a:cubicBezTo>
                    <a:pt x="49327" y="57207"/>
                    <a:pt x="49429" y="57283"/>
                    <a:pt x="49530" y="57359"/>
                  </a:cubicBezTo>
                  <a:cubicBezTo>
                    <a:pt x="49720" y="57497"/>
                    <a:pt x="49942" y="57564"/>
                    <a:pt x="50161" y="57564"/>
                  </a:cubicBezTo>
                  <a:cubicBezTo>
                    <a:pt x="50466" y="57564"/>
                    <a:pt x="50768" y="57433"/>
                    <a:pt x="50975" y="57182"/>
                  </a:cubicBezTo>
                  <a:cubicBezTo>
                    <a:pt x="51330" y="56726"/>
                    <a:pt x="51355" y="56092"/>
                    <a:pt x="51000" y="55636"/>
                  </a:cubicBezTo>
                  <a:cubicBezTo>
                    <a:pt x="48060" y="51707"/>
                    <a:pt x="45196" y="47879"/>
                    <a:pt x="42483" y="44077"/>
                  </a:cubicBezTo>
                  <a:lnTo>
                    <a:pt x="42483" y="44077"/>
                  </a:lnTo>
                  <a:cubicBezTo>
                    <a:pt x="44815" y="46967"/>
                    <a:pt x="47325" y="49730"/>
                    <a:pt x="49986" y="52315"/>
                  </a:cubicBezTo>
                  <a:cubicBezTo>
                    <a:pt x="50186" y="52515"/>
                    <a:pt x="50453" y="52616"/>
                    <a:pt x="50722" y="52616"/>
                  </a:cubicBezTo>
                  <a:cubicBezTo>
                    <a:pt x="50998" y="52616"/>
                    <a:pt x="51276" y="52509"/>
                    <a:pt x="51482" y="52290"/>
                  </a:cubicBezTo>
                  <a:cubicBezTo>
                    <a:pt x="51887" y="51859"/>
                    <a:pt x="51938" y="51175"/>
                    <a:pt x="51583" y="50693"/>
                  </a:cubicBezTo>
                  <a:cubicBezTo>
                    <a:pt x="45829" y="42759"/>
                    <a:pt x="39923" y="34724"/>
                    <a:pt x="34828" y="26131"/>
                  </a:cubicBezTo>
                  <a:lnTo>
                    <a:pt x="34828" y="26131"/>
                  </a:lnTo>
                  <a:cubicBezTo>
                    <a:pt x="38605" y="31834"/>
                    <a:pt x="42483" y="37487"/>
                    <a:pt x="46412" y="43063"/>
                  </a:cubicBezTo>
                  <a:cubicBezTo>
                    <a:pt x="48567" y="46105"/>
                    <a:pt x="51254" y="49933"/>
                    <a:pt x="54878" y="52341"/>
                  </a:cubicBezTo>
                  <a:cubicBezTo>
                    <a:pt x="55056" y="52459"/>
                    <a:pt x="55257" y="52516"/>
                    <a:pt x="55455" y="52516"/>
                  </a:cubicBezTo>
                  <a:cubicBezTo>
                    <a:pt x="55766" y="52516"/>
                    <a:pt x="56071" y="52376"/>
                    <a:pt x="56273" y="52113"/>
                  </a:cubicBezTo>
                  <a:cubicBezTo>
                    <a:pt x="56627" y="51682"/>
                    <a:pt x="56653" y="51048"/>
                    <a:pt x="56323" y="50592"/>
                  </a:cubicBezTo>
                  <a:cubicBezTo>
                    <a:pt x="50519" y="42810"/>
                    <a:pt x="44283" y="34445"/>
                    <a:pt x="38732" y="25421"/>
                  </a:cubicBezTo>
                  <a:lnTo>
                    <a:pt x="38732" y="25421"/>
                  </a:lnTo>
                  <a:cubicBezTo>
                    <a:pt x="41368" y="29426"/>
                    <a:pt x="44055" y="33380"/>
                    <a:pt x="46767" y="37284"/>
                  </a:cubicBezTo>
                  <a:cubicBezTo>
                    <a:pt x="49327" y="40959"/>
                    <a:pt x="51710" y="44204"/>
                    <a:pt x="54802" y="46739"/>
                  </a:cubicBezTo>
                  <a:cubicBezTo>
                    <a:pt x="54994" y="46896"/>
                    <a:pt x="55230" y="46974"/>
                    <a:pt x="55464" y="46974"/>
                  </a:cubicBezTo>
                  <a:cubicBezTo>
                    <a:pt x="55758" y="46974"/>
                    <a:pt x="56050" y="46852"/>
                    <a:pt x="56247" y="46612"/>
                  </a:cubicBezTo>
                  <a:cubicBezTo>
                    <a:pt x="56653" y="46156"/>
                    <a:pt x="56678" y="45497"/>
                    <a:pt x="56323" y="45015"/>
                  </a:cubicBezTo>
                  <a:cubicBezTo>
                    <a:pt x="49150" y="35155"/>
                    <a:pt x="41748" y="25066"/>
                    <a:pt x="35994" y="14015"/>
                  </a:cubicBezTo>
                  <a:lnTo>
                    <a:pt x="35994" y="14015"/>
                  </a:lnTo>
                  <a:lnTo>
                    <a:pt x="50747" y="36980"/>
                  </a:lnTo>
                  <a:cubicBezTo>
                    <a:pt x="52293" y="39413"/>
                    <a:pt x="54067" y="42151"/>
                    <a:pt x="56729" y="43824"/>
                  </a:cubicBezTo>
                  <a:cubicBezTo>
                    <a:pt x="56900" y="43929"/>
                    <a:pt x="57094" y="43980"/>
                    <a:pt x="57284" y="43980"/>
                  </a:cubicBezTo>
                  <a:cubicBezTo>
                    <a:pt x="57600" y="43980"/>
                    <a:pt x="57908" y="43839"/>
                    <a:pt x="58098" y="43570"/>
                  </a:cubicBezTo>
                  <a:cubicBezTo>
                    <a:pt x="58452" y="43114"/>
                    <a:pt x="58452" y="42480"/>
                    <a:pt x="58098" y="42024"/>
                  </a:cubicBezTo>
                  <a:cubicBezTo>
                    <a:pt x="54295" y="37005"/>
                    <a:pt x="50645" y="31834"/>
                    <a:pt x="47122" y="26537"/>
                  </a:cubicBezTo>
                  <a:lnTo>
                    <a:pt x="47122" y="26537"/>
                  </a:lnTo>
                  <a:cubicBezTo>
                    <a:pt x="51102" y="32012"/>
                    <a:pt x="55233" y="37335"/>
                    <a:pt x="59517" y="42480"/>
                  </a:cubicBezTo>
                  <a:cubicBezTo>
                    <a:pt x="59715" y="42749"/>
                    <a:pt x="60025" y="42884"/>
                    <a:pt x="60334" y="42884"/>
                  </a:cubicBezTo>
                  <a:cubicBezTo>
                    <a:pt x="60578" y="42884"/>
                    <a:pt x="60822" y="42800"/>
                    <a:pt x="61013" y="42632"/>
                  </a:cubicBezTo>
                  <a:cubicBezTo>
                    <a:pt x="61469" y="42202"/>
                    <a:pt x="61570" y="41517"/>
                    <a:pt x="61215" y="40985"/>
                  </a:cubicBezTo>
                  <a:lnTo>
                    <a:pt x="49099" y="23039"/>
                  </a:lnTo>
                  <a:lnTo>
                    <a:pt x="49099" y="23039"/>
                  </a:lnTo>
                  <a:cubicBezTo>
                    <a:pt x="52724" y="27728"/>
                    <a:pt x="56577" y="32189"/>
                    <a:pt x="60708" y="36448"/>
                  </a:cubicBezTo>
                  <a:cubicBezTo>
                    <a:pt x="60911" y="36663"/>
                    <a:pt x="61184" y="36771"/>
                    <a:pt x="61456" y="36771"/>
                  </a:cubicBezTo>
                  <a:cubicBezTo>
                    <a:pt x="61729" y="36771"/>
                    <a:pt x="62001" y="36663"/>
                    <a:pt x="62204" y="36448"/>
                  </a:cubicBezTo>
                  <a:cubicBezTo>
                    <a:pt x="62609" y="36017"/>
                    <a:pt x="62660" y="35332"/>
                    <a:pt x="62305" y="34851"/>
                  </a:cubicBezTo>
                  <a:cubicBezTo>
                    <a:pt x="59695" y="31327"/>
                    <a:pt x="57109" y="27779"/>
                    <a:pt x="54600" y="24154"/>
                  </a:cubicBezTo>
                  <a:lnTo>
                    <a:pt x="54600" y="24154"/>
                  </a:lnTo>
                  <a:lnTo>
                    <a:pt x="59771" y="30694"/>
                  </a:lnTo>
                  <a:cubicBezTo>
                    <a:pt x="59982" y="30961"/>
                    <a:pt x="60294" y="31103"/>
                    <a:pt x="60609" y="31103"/>
                  </a:cubicBezTo>
                  <a:cubicBezTo>
                    <a:pt x="60861" y="31103"/>
                    <a:pt x="61114" y="31012"/>
                    <a:pt x="61317" y="30820"/>
                  </a:cubicBezTo>
                  <a:cubicBezTo>
                    <a:pt x="61773" y="30389"/>
                    <a:pt x="61849" y="29680"/>
                    <a:pt x="61469" y="29147"/>
                  </a:cubicBezTo>
                  <a:cubicBezTo>
                    <a:pt x="58554" y="25244"/>
                    <a:pt x="55588" y="21264"/>
                    <a:pt x="52775" y="17158"/>
                  </a:cubicBezTo>
                  <a:lnTo>
                    <a:pt x="52775" y="17158"/>
                  </a:lnTo>
                  <a:lnTo>
                    <a:pt x="58782" y="23799"/>
                  </a:lnTo>
                  <a:cubicBezTo>
                    <a:pt x="58993" y="24037"/>
                    <a:pt x="59288" y="24158"/>
                    <a:pt x="59578" y="24158"/>
                  </a:cubicBezTo>
                  <a:cubicBezTo>
                    <a:pt x="59845" y="24158"/>
                    <a:pt x="60109" y="24056"/>
                    <a:pt x="60303" y="23850"/>
                  </a:cubicBezTo>
                  <a:cubicBezTo>
                    <a:pt x="60759" y="23393"/>
                    <a:pt x="60810" y="22709"/>
                    <a:pt x="60430" y="22202"/>
                  </a:cubicBezTo>
                  <a:lnTo>
                    <a:pt x="53079" y="12494"/>
                  </a:lnTo>
                  <a:cubicBezTo>
                    <a:pt x="53104" y="12114"/>
                    <a:pt x="52977" y="11759"/>
                    <a:pt x="52724" y="11505"/>
                  </a:cubicBezTo>
                  <a:lnTo>
                    <a:pt x="51178" y="9985"/>
                  </a:lnTo>
                  <a:cubicBezTo>
                    <a:pt x="50981" y="9775"/>
                    <a:pt x="50718" y="9674"/>
                    <a:pt x="50454" y="9674"/>
                  </a:cubicBezTo>
                  <a:cubicBezTo>
                    <a:pt x="50174" y="9674"/>
                    <a:pt x="49891" y="9788"/>
                    <a:pt x="49682" y="10010"/>
                  </a:cubicBezTo>
                  <a:cubicBezTo>
                    <a:pt x="49631" y="10061"/>
                    <a:pt x="49581" y="10137"/>
                    <a:pt x="49530" y="10213"/>
                  </a:cubicBezTo>
                  <a:lnTo>
                    <a:pt x="46083" y="6410"/>
                  </a:lnTo>
                  <a:cubicBezTo>
                    <a:pt x="45871" y="6171"/>
                    <a:pt x="45581" y="6049"/>
                    <a:pt x="45291" y="6049"/>
                  </a:cubicBezTo>
                  <a:cubicBezTo>
                    <a:pt x="45060" y="6049"/>
                    <a:pt x="44829" y="6126"/>
                    <a:pt x="44638" y="6284"/>
                  </a:cubicBezTo>
                  <a:cubicBezTo>
                    <a:pt x="44308" y="6563"/>
                    <a:pt x="44156" y="6943"/>
                    <a:pt x="44207" y="7348"/>
                  </a:cubicBezTo>
                  <a:lnTo>
                    <a:pt x="41165" y="3546"/>
                  </a:lnTo>
                  <a:cubicBezTo>
                    <a:pt x="40962" y="3270"/>
                    <a:pt x="40650" y="3127"/>
                    <a:pt x="40335" y="3127"/>
                  </a:cubicBezTo>
                  <a:cubicBezTo>
                    <a:pt x="40101" y="3127"/>
                    <a:pt x="39865" y="3206"/>
                    <a:pt x="39670" y="3369"/>
                  </a:cubicBezTo>
                  <a:cubicBezTo>
                    <a:pt x="39214" y="3774"/>
                    <a:pt x="39087" y="4459"/>
                    <a:pt x="39416" y="4991"/>
                  </a:cubicBezTo>
                  <a:cubicBezTo>
                    <a:pt x="41013" y="7602"/>
                    <a:pt x="42636" y="10213"/>
                    <a:pt x="44308" y="12823"/>
                  </a:cubicBezTo>
                  <a:cubicBezTo>
                    <a:pt x="42585" y="10441"/>
                    <a:pt x="40887" y="8058"/>
                    <a:pt x="39188" y="5675"/>
                  </a:cubicBezTo>
                  <a:cubicBezTo>
                    <a:pt x="38984" y="5386"/>
                    <a:pt x="38655" y="5223"/>
                    <a:pt x="38323" y="5223"/>
                  </a:cubicBezTo>
                  <a:cubicBezTo>
                    <a:pt x="38159" y="5223"/>
                    <a:pt x="37995" y="5262"/>
                    <a:pt x="37845" y="5346"/>
                  </a:cubicBezTo>
                  <a:cubicBezTo>
                    <a:pt x="37338" y="5625"/>
                    <a:pt x="37110" y="6182"/>
                    <a:pt x="37262" y="6715"/>
                  </a:cubicBezTo>
                  <a:cubicBezTo>
                    <a:pt x="37465" y="7551"/>
                    <a:pt x="37718" y="8337"/>
                    <a:pt x="38022" y="9123"/>
                  </a:cubicBezTo>
                  <a:cubicBezTo>
                    <a:pt x="37338" y="8083"/>
                    <a:pt x="36679" y="7019"/>
                    <a:pt x="36020" y="5954"/>
                  </a:cubicBezTo>
                  <a:cubicBezTo>
                    <a:pt x="35834" y="5638"/>
                    <a:pt x="35483" y="5444"/>
                    <a:pt x="35119" y="5444"/>
                  </a:cubicBezTo>
                  <a:cubicBezTo>
                    <a:pt x="34988" y="5444"/>
                    <a:pt x="34855" y="5469"/>
                    <a:pt x="34727" y="5523"/>
                  </a:cubicBezTo>
                  <a:cubicBezTo>
                    <a:pt x="34245" y="5726"/>
                    <a:pt x="33941" y="6233"/>
                    <a:pt x="34017" y="6765"/>
                  </a:cubicBezTo>
                  <a:lnTo>
                    <a:pt x="30012" y="530"/>
                  </a:lnTo>
                  <a:cubicBezTo>
                    <a:pt x="29810" y="192"/>
                    <a:pt x="29460" y="0"/>
                    <a:pt x="29107" y="0"/>
                  </a:cubicBezTo>
                  <a:close/>
                </a:path>
              </a:pathLst>
            </a:custGeom>
            <a:solidFill>
              <a:srgbClr val="FFE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4" name="Google Shape;1684;p50"/>
            <p:cNvGrpSpPr/>
            <p:nvPr/>
          </p:nvGrpSpPr>
          <p:grpSpPr>
            <a:xfrm rot="-2346649" flipH="1">
              <a:off x="7785570" y="2874700"/>
              <a:ext cx="776573" cy="1116711"/>
              <a:chOff x="122625" y="3771800"/>
              <a:chExt cx="776600" cy="1116750"/>
            </a:xfrm>
          </p:grpSpPr>
          <p:sp>
            <p:nvSpPr>
              <p:cNvPr id="1685" name="Google Shape;1685;p50"/>
              <p:cNvSpPr/>
              <p:nvPr/>
            </p:nvSpPr>
            <p:spPr>
              <a:xfrm>
                <a:off x="122625" y="3771800"/>
                <a:ext cx="713500" cy="939050"/>
              </a:xfrm>
              <a:custGeom>
                <a:avLst/>
                <a:gdLst/>
                <a:ahLst/>
                <a:cxnLst/>
                <a:rect l="l" t="t" r="r" b="b"/>
                <a:pathLst>
                  <a:path w="28540" h="37562" extrusionOk="0">
                    <a:moveTo>
                      <a:pt x="14427" y="746"/>
                    </a:moveTo>
                    <a:cubicBezTo>
                      <a:pt x="15037" y="746"/>
                      <a:pt x="15644" y="797"/>
                      <a:pt x="16241" y="902"/>
                    </a:cubicBezTo>
                    <a:cubicBezTo>
                      <a:pt x="20170" y="1569"/>
                      <a:pt x="23789" y="4546"/>
                      <a:pt x="25694" y="8641"/>
                    </a:cubicBezTo>
                    <a:cubicBezTo>
                      <a:pt x="27313" y="12130"/>
                      <a:pt x="27790" y="16357"/>
                      <a:pt x="27123" y="21167"/>
                    </a:cubicBezTo>
                    <a:cubicBezTo>
                      <a:pt x="26920" y="22584"/>
                      <a:pt x="26599" y="24203"/>
                      <a:pt x="25682" y="25453"/>
                    </a:cubicBezTo>
                    <a:lnTo>
                      <a:pt x="25563" y="25608"/>
                    </a:lnTo>
                    <a:cubicBezTo>
                      <a:pt x="25313" y="25929"/>
                      <a:pt x="25027" y="26322"/>
                      <a:pt x="24980" y="26798"/>
                    </a:cubicBezTo>
                    <a:cubicBezTo>
                      <a:pt x="24932" y="27215"/>
                      <a:pt x="25087" y="27596"/>
                      <a:pt x="25206" y="27894"/>
                    </a:cubicBezTo>
                    <a:lnTo>
                      <a:pt x="26647" y="31573"/>
                    </a:lnTo>
                    <a:cubicBezTo>
                      <a:pt x="26801" y="31978"/>
                      <a:pt x="26992" y="32454"/>
                      <a:pt x="26897" y="32871"/>
                    </a:cubicBezTo>
                    <a:cubicBezTo>
                      <a:pt x="26778" y="33371"/>
                      <a:pt x="26289" y="33740"/>
                      <a:pt x="25754" y="34097"/>
                    </a:cubicBezTo>
                    <a:cubicBezTo>
                      <a:pt x="23587" y="35561"/>
                      <a:pt x="21598" y="36776"/>
                      <a:pt x="19384" y="36835"/>
                    </a:cubicBezTo>
                    <a:cubicBezTo>
                      <a:pt x="19350" y="36836"/>
                      <a:pt x="19317" y="36837"/>
                      <a:pt x="19284" y="36837"/>
                    </a:cubicBezTo>
                    <a:cubicBezTo>
                      <a:pt x="17623" y="36837"/>
                      <a:pt x="17047" y="35663"/>
                      <a:pt x="16300" y="34192"/>
                    </a:cubicBezTo>
                    <a:cubicBezTo>
                      <a:pt x="16145" y="33847"/>
                      <a:pt x="15967" y="33490"/>
                      <a:pt x="15764" y="33144"/>
                    </a:cubicBezTo>
                    <a:cubicBezTo>
                      <a:pt x="15514" y="32704"/>
                      <a:pt x="15228" y="32192"/>
                      <a:pt x="14752" y="31835"/>
                    </a:cubicBezTo>
                    <a:cubicBezTo>
                      <a:pt x="14395" y="31525"/>
                      <a:pt x="13978" y="31335"/>
                      <a:pt x="13609" y="31180"/>
                    </a:cubicBezTo>
                    <a:cubicBezTo>
                      <a:pt x="12931" y="30906"/>
                      <a:pt x="12228" y="30680"/>
                      <a:pt x="11538" y="30466"/>
                    </a:cubicBezTo>
                    <a:cubicBezTo>
                      <a:pt x="10811" y="30251"/>
                      <a:pt x="10073" y="30013"/>
                      <a:pt x="9371" y="29715"/>
                    </a:cubicBezTo>
                    <a:cubicBezTo>
                      <a:pt x="5430" y="28001"/>
                      <a:pt x="2429" y="23798"/>
                      <a:pt x="1560" y="18726"/>
                    </a:cubicBezTo>
                    <a:cubicBezTo>
                      <a:pt x="739" y="13999"/>
                      <a:pt x="1763" y="9308"/>
                      <a:pt x="4382" y="5867"/>
                    </a:cubicBezTo>
                    <a:cubicBezTo>
                      <a:pt x="6819" y="2673"/>
                      <a:pt x="10682" y="746"/>
                      <a:pt x="14427" y="746"/>
                    </a:cubicBezTo>
                    <a:close/>
                    <a:moveTo>
                      <a:pt x="14457" y="1"/>
                    </a:moveTo>
                    <a:cubicBezTo>
                      <a:pt x="10478" y="1"/>
                      <a:pt x="6391" y="2024"/>
                      <a:pt x="3810" y="5403"/>
                    </a:cubicBezTo>
                    <a:cubicBezTo>
                      <a:pt x="1072" y="8987"/>
                      <a:pt x="0" y="13892"/>
                      <a:pt x="858" y="18833"/>
                    </a:cubicBezTo>
                    <a:cubicBezTo>
                      <a:pt x="1774" y="24143"/>
                      <a:pt x="4930" y="28549"/>
                      <a:pt x="9097" y="30346"/>
                    </a:cubicBezTo>
                    <a:cubicBezTo>
                      <a:pt x="9847" y="30656"/>
                      <a:pt x="10597" y="30894"/>
                      <a:pt x="11347" y="31132"/>
                    </a:cubicBezTo>
                    <a:cubicBezTo>
                      <a:pt x="12014" y="31347"/>
                      <a:pt x="12704" y="31561"/>
                      <a:pt x="13359" y="31823"/>
                    </a:cubicBezTo>
                    <a:cubicBezTo>
                      <a:pt x="13681" y="31954"/>
                      <a:pt x="14026" y="32120"/>
                      <a:pt x="14312" y="32359"/>
                    </a:cubicBezTo>
                    <a:cubicBezTo>
                      <a:pt x="14669" y="32656"/>
                      <a:pt x="14907" y="33085"/>
                      <a:pt x="15145" y="33502"/>
                    </a:cubicBezTo>
                    <a:cubicBezTo>
                      <a:pt x="15324" y="33835"/>
                      <a:pt x="15502" y="34180"/>
                      <a:pt x="15657" y="34502"/>
                    </a:cubicBezTo>
                    <a:cubicBezTo>
                      <a:pt x="16419" y="36002"/>
                      <a:pt x="17193" y="37550"/>
                      <a:pt x="19300" y="37550"/>
                    </a:cubicBezTo>
                    <a:cubicBezTo>
                      <a:pt x="19336" y="37550"/>
                      <a:pt x="19384" y="37550"/>
                      <a:pt x="19396" y="37562"/>
                    </a:cubicBezTo>
                    <a:cubicBezTo>
                      <a:pt x="22015" y="37490"/>
                      <a:pt x="24420" y="35871"/>
                      <a:pt x="26158" y="34692"/>
                    </a:cubicBezTo>
                    <a:cubicBezTo>
                      <a:pt x="26789" y="34264"/>
                      <a:pt x="27432" y="33775"/>
                      <a:pt x="27599" y="33013"/>
                    </a:cubicBezTo>
                    <a:cubicBezTo>
                      <a:pt x="27730" y="32382"/>
                      <a:pt x="27492" y="31763"/>
                      <a:pt x="27313" y="31299"/>
                    </a:cubicBezTo>
                    <a:lnTo>
                      <a:pt x="25873" y="27620"/>
                    </a:lnTo>
                    <a:cubicBezTo>
                      <a:pt x="25777" y="27382"/>
                      <a:pt x="25670" y="27108"/>
                      <a:pt x="25694" y="26870"/>
                    </a:cubicBezTo>
                    <a:cubicBezTo>
                      <a:pt x="25718" y="26584"/>
                      <a:pt x="25932" y="26310"/>
                      <a:pt x="26147" y="26036"/>
                    </a:cubicBezTo>
                    <a:lnTo>
                      <a:pt x="26266" y="25870"/>
                    </a:lnTo>
                    <a:cubicBezTo>
                      <a:pt x="27266" y="24500"/>
                      <a:pt x="27635" y="22762"/>
                      <a:pt x="27837" y="21250"/>
                    </a:cubicBezTo>
                    <a:cubicBezTo>
                      <a:pt x="28540" y="16297"/>
                      <a:pt x="28028" y="11951"/>
                      <a:pt x="26349" y="8320"/>
                    </a:cubicBezTo>
                    <a:cubicBezTo>
                      <a:pt x="24361" y="4022"/>
                      <a:pt x="20527" y="890"/>
                      <a:pt x="16383" y="164"/>
                    </a:cubicBezTo>
                    <a:cubicBezTo>
                      <a:pt x="15749" y="54"/>
                      <a:pt x="15104" y="1"/>
                      <a:pt x="14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0"/>
              <p:cNvSpPr/>
              <p:nvPr/>
            </p:nvSpPr>
            <p:spPr>
              <a:xfrm>
                <a:off x="567925" y="4593250"/>
                <a:ext cx="3313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1812" extrusionOk="0">
                    <a:moveTo>
                      <a:pt x="9728" y="1"/>
                    </a:moveTo>
                    <a:cubicBezTo>
                      <a:pt x="9549" y="1"/>
                      <a:pt x="9370" y="155"/>
                      <a:pt x="9358" y="346"/>
                    </a:cubicBezTo>
                    <a:cubicBezTo>
                      <a:pt x="9347" y="536"/>
                      <a:pt x="9501" y="703"/>
                      <a:pt x="9704" y="715"/>
                    </a:cubicBezTo>
                    <a:cubicBezTo>
                      <a:pt x="9942" y="739"/>
                      <a:pt x="10192" y="858"/>
                      <a:pt x="10370" y="1060"/>
                    </a:cubicBezTo>
                    <a:cubicBezTo>
                      <a:pt x="10549" y="1251"/>
                      <a:pt x="10632" y="1513"/>
                      <a:pt x="10621" y="1751"/>
                    </a:cubicBezTo>
                    <a:cubicBezTo>
                      <a:pt x="10621" y="1822"/>
                      <a:pt x="10609" y="1906"/>
                      <a:pt x="10597" y="1989"/>
                    </a:cubicBezTo>
                    <a:cubicBezTo>
                      <a:pt x="10549" y="2239"/>
                      <a:pt x="10501" y="2560"/>
                      <a:pt x="10668" y="2882"/>
                    </a:cubicBezTo>
                    <a:cubicBezTo>
                      <a:pt x="10811" y="3144"/>
                      <a:pt x="11085" y="3299"/>
                      <a:pt x="11287" y="3394"/>
                    </a:cubicBezTo>
                    <a:cubicBezTo>
                      <a:pt x="11442" y="3477"/>
                      <a:pt x="11573" y="3537"/>
                      <a:pt x="11621" y="3620"/>
                    </a:cubicBezTo>
                    <a:cubicBezTo>
                      <a:pt x="11680" y="3727"/>
                      <a:pt x="11644" y="3918"/>
                      <a:pt x="11621" y="4108"/>
                    </a:cubicBezTo>
                    <a:cubicBezTo>
                      <a:pt x="11573" y="4430"/>
                      <a:pt x="11513" y="4811"/>
                      <a:pt x="11764" y="5144"/>
                    </a:cubicBezTo>
                    <a:cubicBezTo>
                      <a:pt x="11859" y="5275"/>
                      <a:pt x="11990" y="5347"/>
                      <a:pt x="12097" y="5418"/>
                    </a:cubicBezTo>
                    <a:cubicBezTo>
                      <a:pt x="12145" y="5454"/>
                      <a:pt x="12180" y="5478"/>
                      <a:pt x="12216" y="5513"/>
                    </a:cubicBezTo>
                    <a:cubicBezTo>
                      <a:pt x="12454" y="5704"/>
                      <a:pt x="12478" y="6109"/>
                      <a:pt x="12383" y="6394"/>
                    </a:cubicBezTo>
                    <a:cubicBezTo>
                      <a:pt x="12240" y="6763"/>
                      <a:pt x="11930" y="7085"/>
                      <a:pt x="11644" y="7359"/>
                    </a:cubicBezTo>
                    <a:cubicBezTo>
                      <a:pt x="9954" y="8990"/>
                      <a:pt x="7846" y="10216"/>
                      <a:pt x="5584" y="10883"/>
                    </a:cubicBezTo>
                    <a:cubicBezTo>
                      <a:pt x="5232" y="10985"/>
                      <a:pt x="4865" y="11072"/>
                      <a:pt x="4512" y="11072"/>
                    </a:cubicBezTo>
                    <a:cubicBezTo>
                      <a:pt x="4412" y="11072"/>
                      <a:pt x="4312" y="11065"/>
                      <a:pt x="4215" y="11050"/>
                    </a:cubicBezTo>
                    <a:cubicBezTo>
                      <a:pt x="3893" y="10990"/>
                      <a:pt x="3477" y="10764"/>
                      <a:pt x="3405" y="10395"/>
                    </a:cubicBezTo>
                    <a:cubicBezTo>
                      <a:pt x="3370" y="10300"/>
                      <a:pt x="3370" y="10180"/>
                      <a:pt x="3370" y="10061"/>
                    </a:cubicBezTo>
                    <a:cubicBezTo>
                      <a:pt x="3370" y="9823"/>
                      <a:pt x="3358" y="9561"/>
                      <a:pt x="3203" y="9288"/>
                    </a:cubicBezTo>
                    <a:cubicBezTo>
                      <a:pt x="3012" y="8954"/>
                      <a:pt x="2667" y="8799"/>
                      <a:pt x="2358" y="8668"/>
                    </a:cubicBezTo>
                    <a:cubicBezTo>
                      <a:pt x="2084" y="8537"/>
                      <a:pt x="1917" y="8454"/>
                      <a:pt x="1869" y="8323"/>
                    </a:cubicBezTo>
                    <a:cubicBezTo>
                      <a:pt x="1834" y="8240"/>
                      <a:pt x="1881" y="8097"/>
                      <a:pt x="1917" y="7954"/>
                    </a:cubicBezTo>
                    <a:cubicBezTo>
                      <a:pt x="1977" y="7740"/>
                      <a:pt x="2012" y="7502"/>
                      <a:pt x="1953" y="7240"/>
                    </a:cubicBezTo>
                    <a:cubicBezTo>
                      <a:pt x="1869" y="6906"/>
                      <a:pt x="1643" y="6704"/>
                      <a:pt x="1453" y="6525"/>
                    </a:cubicBezTo>
                    <a:cubicBezTo>
                      <a:pt x="1393" y="6478"/>
                      <a:pt x="1334" y="6430"/>
                      <a:pt x="1286" y="6370"/>
                    </a:cubicBezTo>
                    <a:cubicBezTo>
                      <a:pt x="715" y="5763"/>
                      <a:pt x="917" y="5001"/>
                      <a:pt x="1203" y="4465"/>
                    </a:cubicBezTo>
                    <a:cubicBezTo>
                      <a:pt x="1286" y="4287"/>
                      <a:pt x="1226" y="4073"/>
                      <a:pt x="1048" y="3977"/>
                    </a:cubicBezTo>
                    <a:cubicBezTo>
                      <a:pt x="994" y="3952"/>
                      <a:pt x="937" y="3940"/>
                      <a:pt x="880" y="3940"/>
                    </a:cubicBezTo>
                    <a:cubicBezTo>
                      <a:pt x="747" y="3940"/>
                      <a:pt x="618" y="4007"/>
                      <a:pt x="560" y="4132"/>
                    </a:cubicBezTo>
                    <a:cubicBezTo>
                      <a:pt x="0" y="5168"/>
                      <a:pt x="72" y="6156"/>
                      <a:pt x="750" y="6871"/>
                    </a:cubicBezTo>
                    <a:cubicBezTo>
                      <a:pt x="810" y="6942"/>
                      <a:pt x="869" y="7002"/>
                      <a:pt x="941" y="7061"/>
                    </a:cubicBezTo>
                    <a:cubicBezTo>
                      <a:pt x="1084" y="7192"/>
                      <a:pt x="1203" y="7299"/>
                      <a:pt x="1226" y="7418"/>
                    </a:cubicBezTo>
                    <a:cubicBezTo>
                      <a:pt x="1250" y="7502"/>
                      <a:pt x="1215" y="7644"/>
                      <a:pt x="1191" y="7787"/>
                    </a:cubicBezTo>
                    <a:cubicBezTo>
                      <a:pt x="1119" y="8002"/>
                      <a:pt x="1072" y="8264"/>
                      <a:pt x="1155" y="8549"/>
                    </a:cubicBezTo>
                    <a:cubicBezTo>
                      <a:pt x="1286" y="9014"/>
                      <a:pt x="1703" y="9192"/>
                      <a:pt x="2048" y="9335"/>
                    </a:cubicBezTo>
                    <a:cubicBezTo>
                      <a:pt x="2274" y="9442"/>
                      <a:pt x="2500" y="9526"/>
                      <a:pt x="2572" y="9669"/>
                    </a:cubicBezTo>
                    <a:cubicBezTo>
                      <a:pt x="2631" y="9764"/>
                      <a:pt x="2631" y="9919"/>
                      <a:pt x="2631" y="10097"/>
                    </a:cubicBezTo>
                    <a:cubicBezTo>
                      <a:pt x="2631" y="10228"/>
                      <a:pt x="2643" y="10395"/>
                      <a:pt x="2679" y="10561"/>
                    </a:cubicBezTo>
                    <a:cubicBezTo>
                      <a:pt x="2834" y="11252"/>
                      <a:pt x="3489" y="11669"/>
                      <a:pt x="4084" y="11776"/>
                    </a:cubicBezTo>
                    <a:cubicBezTo>
                      <a:pt x="4239" y="11800"/>
                      <a:pt x="4382" y="11812"/>
                      <a:pt x="4525" y="11812"/>
                    </a:cubicBezTo>
                    <a:cubicBezTo>
                      <a:pt x="4965" y="11812"/>
                      <a:pt x="5382" y="11704"/>
                      <a:pt x="5810" y="11597"/>
                    </a:cubicBezTo>
                    <a:cubicBezTo>
                      <a:pt x="8192" y="10907"/>
                      <a:pt x="10382" y="9621"/>
                      <a:pt x="12168" y="7906"/>
                    </a:cubicBezTo>
                    <a:cubicBezTo>
                      <a:pt x="12514" y="7585"/>
                      <a:pt x="12895" y="7180"/>
                      <a:pt x="13073" y="6656"/>
                    </a:cubicBezTo>
                    <a:cubicBezTo>
                      <a:pt x="13252" y="6144"/>
                      <a:pt x="13204" y="5430"/>
                      <a:pt x="12692" y="4989"/>
                    </a:cubicBezTo>
                    <a:cubicBezTo>
                      <a:pt x="12633" y="4930"/>
                      <a:pt x="12573" y="4906"/>
                      <a:pt x="12514" y="4858"/>
                    </a:cubicBezTo>
                    <a:cubicBezTo>
                      <a:pt x="12430" y="4811"/>
                      <a:pt x="12371" y="4787"/>
                      <a:pt x="12347" y="4739"/>
                    </a:cubicBezTo>
                    <a:cubicBezTo>
                      <a:pt x="12287" y="4668"/>
                      <a:pt x="12311" y="4477"/>
                      <a:pt x="12347" y="4263"/>
                    </a:cubicBezTo>
                    <a:cubicBezTo>
                      <a:pt x="12395" y="3977"/>
                      <a:pt x="12454" y="3620"/>
                      <a:pt x="12252" y="3299"/>
                    </a:cubicBezTo>
                    <a:cubicBezTo>
                      <a:pt x="12097" y="3025"/>
                      <a:pt x="11847" y="2894"/>
                      <a:pt x="11633" y="2787"/>
                    </a:cubicBezTo>
                    <a:cubicBezTo>
                      <a:pt x="11490" y="2703"/>
                      <a:pt x="11347" y="2644"/>
                      <a:pt x="11311" y="2549"/>
                    </a:cubicBezTo>
                    <a:cubicBezTo>
                      <a:pt x="11252" y="2465"/>
                      <a:pt x="11275" y="2299"/>
                      <a:pt x="11311" y="2120"/>
                    </a:cubicBezTo>
                    <a:cubicBezTo>
                      <a:pt x="11323" y="2013"/>
                      <a:pt x="11347" y="1906"/>
                      <a:pt x="11347" y="1810"/>
                    </a:cubicBezTo>
                    <a:cubicBezTo>
                      <a:pt x="11383" y="1370"/>
                      <a:pt x="11216" y="929"/>
                      <a:pt x="10906" y="584"/>
                    </a:cubicBezTo>
                    <a:cubicBezTo>
                      <a:pt x="10597" y="227"/>
                      <a:pt x="10156" y="24"/>
                      <a:pt x="9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50"/>
              <p:cNvSpPr/>
              <p:nvPr/>
            </p:nvSpPr>
            <p:spPr>
              <a:xfrm>
                <a:off x="597675" y="4699350"/>
                <a:ext cx="173275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3437" extrusionOk="0">
                    <a:moveTo>
                      <a:pt x="6519" y="0"/>
                    </a:moveTo>
                    <a:cubicBezTo>
                      <a:pt x="6456" y="0"/>
                      <a:pt x="6393" y="18"/>
                      <a:pt x="6335" y="55"/>
                    </a:cubicBezTo>
                    <a:cubicBezTo>
                      <a:pt x="3596" y="1734"/>
                      <a:pt x="322" y="2734"/>
                      <a:pt x="298" y="2746"/>
                    </a:cubicBezTo>
                    <a:cubicBezTo>
                      <a:pt x="96" y="2805"/>
                      <a:pt x="1" y="2996"/>
                      <a:pt x="60" y="3186"/>
                    </a:cubicBezTo>
                    <a:cubicBezTo>
                      <a:pt x="96" y="3341"/>
                      <a:pt x="251" y="3436"/>
                      <a:pt x="394" y="3436"/>
                    </a:cubicBezTo>
                    <a:cubicBezTo>
                      <a:pt x="441" y="3436"/>
                      <a:pt x="477" y="3436"/>
                      <a:pt x="501" y="3424"/>
                    </a:cubicBezTo>
                    <a:cubicBezTo>
                      <a:pt x="632" y="3377"/>
                      <a:pt x="3882" y="2388"/>
                      <a:pt x="6704" y="662"/>
                    </a:cubicBezTo>
                    <a:cubicBezTo>
                      <a:pt x="6871" y="555"/>
                      <a:pt x="6930" y="329"/>
                      <a:pt x="6823" y="162"/>
                    </a:cubicBezTo>
                    <a:cubicBezTo>
                      <a:pt x="6753" y="61"/>
                      <a:pt x="6637" y="0"/>
                      <a:pt x="6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50"/>
              <p:cNvSpPr/>
              <p:nvPr/>
            </p:nvSpPr>
            <p:spPr>
              <a:xfrm>
                <a:off x="745325" y="4713625"/>
                <a:ext cx="1354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3723" extrusionOk="0">
                    <a:moveTo>
                      <a:pt x="5025" y="0"/>
                    </a:moveTo>
                    <a:cubicBezTo>
                      <a:pt x="4944" y="0"/>
                      <a:pt x="4859" y="27"/>
                      <a:pt x="4787" y="79"/>
                    </a:cubicBezTo>
                    <a:cubicBezTo>
                      <a:pt x="3263" y="1294"/>
                      <a:pt x="262" y="3032"/>
                      <a:pt x="238" y="3056"/>
                    </a:cubicBezTo>
                    <a:cubicBezTo>
                      <a:pt x="60" y="3151"/>
                      <a:pt x="0" y="3365"/>
                      <a:pt x="107" y="3544"/>
                    </a:cubicBezTo>
                    <a:cubicBezTo>
                      <a:pt x="167" y="3663"/>
                      <a:pt x="298" y="3722"/>
                      <a:pt x="417" y="3722"/>
                    </a:cubicBezTo>
                    <a:cubicBezTo>
                      <a:pt x="477" y="3722"/>
                      <a:pt x="536" y="3711"/>
                      <a:pt x="596" y="3675"/>
                    </a:cubicBezTo>
                    <a:cubicBezTo>
                      <a:pt x="727" y="3603"/>
                      <a:pt x="3679" y="1889"/>
                      <a:pt x="5239" y="639"/>
                    </a:cubicBezTo>
                    <a:cubicBezTo>
                      <a:pt x="5406" y="520"/>
                      <a:pt x="5418" y="282"/>
                      <a:pt x="5299" y="139"/>
                    </a:cubicBezTo>
                    <a:cubicBezTo>
                      <a:pt x="5232" y="45"/>
                      <a:pt x="5131" y="0"/>
                      <a:pt x="5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0"/>
              <p:cNvSpPr/>
              <p:nvPr/>
            </p:nvSpPr>
            <p:spPr>
              <a:xfrm>
                <a:off x="330375" y="4118475"/>
                <a:ext cx="455750" cy="581650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23266" extrusionOk="0">
                    <a:moveTo>
                      <a:pt x="12574" y="728"/>
                    </a:moveTo>
                    <a:cubicBezTo>
                      <a:pt x="12657" y="728"/>
                      <a:pt x="12741" y="739"/>
                      <a:pt x="12800" y="751"/>
                    </a:cubicBezTo>
                    <a:cubicBezTo>
                      <a:pt x="13026" y="858"/>
                      <a:pt x="13217" y="1097"/>
                      <a:pt x="13384" y="1466"/>
                    </a:cubicBezTo>
                    <a:cubicBezTo>
                      <a:pt x="13872" y="2656"/>
                      <a:pt x="13622" y="4145"/>
                      <a:pt x="12741" y="5097"/>
                    </a:cubicBezTo>
                    <a:lnTo>
                      <a:pt x="12562" y="5276"/>
                    </a:lnTo>
                    <a:lnTo>
                      <a:pt x="11955" y="3621"/>
                    </a:lnTo>
                    <a:cubicBezTo>
                      <a:pt x="11717" y="3014"/>
                      <a:pt x="11443" y="2275"/>
                      <a:pt x="11598" y="1597"/>
                    </a:cubicBezTo>
                    <a:cubicBezTo>
                      <a:pt x="11669" y="1287"/>
                      <a:pt x="11919" y="966"/>
                      <a:pt x="12217" y="811"/>
                    </a:cubicBezTo>
                    <a:cubicBezTo>
                      <a:pt x="12312" y="763"/>
                      <a:pt x="12443" y="728"/>
                      <a:pt x="12574" y="728"/>
                    </a:cubicBezTo>
                    <a:close/>
                    <a:moveTo>
                      <a:pt x="6192" y="1347"/>
                    </a:moveTo>
                    <a:cubicBezTo>
                      <a:pt x="6264" y="1359"/>
                      <a:pt x="6371" y="1442"/>
                      <a:pt x="6478" y="1513"/>
                    </a:cubicBezTo>
                    <a:cubicBezTo>
                      <a:pt x="7800" y="2513"/>
                      <a:pt x="8562" y="4145"/>
                      <a:pt x="8454" y="5740"/>
                    </a:cubicBezTo>
                    <a:cubicBezTo>
                      <a:pt x="7133" y="4990"/>
                      <a:pt x="6359" y="3525"/>
                      <a:pt x="5990" y="2633"/>
                    </a:cubicBezTo>
                    <a:cubicBezTo>
                      <a:pt x="5859" y="2347"/>
                      <a:pt x="5728" y="2013"/>
                      <a:pt x="5787" y="1740"/>
                    </a:cubicBezTo>
                    <a:cubicBezTo>
                      <a:pt x="5835" y="1537"/>
                      <a:pt x="6002" y="1359"/>
                      <a:pt x="6145" y="1359"/>
                    </a:cubicBezTo>
                    <a:cubicBezTo>
                      <a:pt x="6145" y="1359"/>
                      <a:pt x="6168" y="1359"/>
                      <a:pt x="6192" y="1347"/>
                    </a:cubicBezTo>
                    <a:close/>
                    <a:moveTo>
                      <a:pt x="1308" y="8232"/>
                    </a:moveTo>
                    <a:cubicBezTo>
                      <a:pt x="1477" y="8232"/>
                      <a:pt x="1654" y="8272"/>
                      <a:pt x="1799" y="8312"/>
                    </a:cubicBezTo>
                    <a:cubicBezTo>
                      <a:pt x="2847" y="8598"/>
                      <a:pt x="3728" y="9193"/>
                      <a:pt x="4502" y="9955"/>
                    </a:cubicBezTo>
                    <a:cubicBezTo>
                      <a:pt x="4365" y="9968"/>
                      <a:pt x="4228" y="9974"/>
                      <a:pt x="4092" y="9974"/>
                    </a:cubicBezTo>
                    <a:cubicBezTo>
                      <a:pt x="2832" y="9974"/>
                      <a:pt x="1584" y="9437"/>
                      <a:pt x="811" y="8502"/>
                    </a:cubicBezTo>
                    <a:cubicBezTo>
                      <a:pt x="834" y="8407"/>
                      <a:pt x="953" y="8312"/>
                      <a:pt x="1073" y="8264"/>
                    </a:cubicBezTo>
                    <a:cubicBezTo>
                      <a:pt x="1146" y="8241"/>
                      <a:pt x="1226" y="8232"/>
                      <a:pt x="1308" y="8232"/>
                    </a:cubicBezTo>
                    <a:close/>
                    <a:moveTo>
                      <a:pt x="12572" y="1"/>
                    </a:moveTo>
                    <a:cubicBezTo>
                      <a:pt x="12349" y="1"/>
                      <a:pt x="12122" y="54"/>
                      <a:pt x="11895" y="168"/>
                    </a:cubicBezTo>
                    <a:cubicBezTo>
                      <a:pt x="11407" y="430"/>
                      <a:pt x="11014" y="918"/>
                      <a:pt x="10895" y="1454"/>
                    </a:cubicBezTo>
                    <a:cubicBezTo>
                      <a:pt x="10681" y="2335"/>
                      <a:pt x="11014" y="3192"/>
                      <a:pt x="11264" y="3895"/>
                    </a:cubicBezTo>
                    <a:lnTo>
                      <a:pt x="11955" y="5740"/>
                    </a:lnTo>
                    <a:cubicBezTo>
                      <a:pt x="11405" y="6054"/>
                      <a:pt x="10762" y="6223"/>
                      <a:pt x="10124" y="6223"/>
                    </a:cubicBezTo>
                    <a:cubicBezTo>
                      <a:pt x="9796" y="6223"/>
                      <a:pt x="9469" y="6178"/>
                      <a:pt x="9157" y="6085"/>
                    </a:cubicBezTo>
                    <a:cubicBezTo>
                      <a:pt x="9133" y="6061"/>
                      <a:pt x="9133" y="6061"/>
                      <a:pt x="9121" y="6061"/>
                    </a:cubicBezTo>
                    <a:cubicBezTo>
                      <a:pt x="9347" y="4157"/>
                      <a:pt x="8466" y="2156"/>
                      <a:pt x="6871" y="966"/>
                    </a:cubicBezTo>
                    <a:cubicBezTo>
                      <a:pt x="6716" y="823"/>
                      <a:pt x="6514" y="692"/>
                      <a:pt x="6264" y="668"/>
                    </a:cubicBezTo>
                    <a:cubicBezTo>
                      <a:pt x="6215" y="660"/>
                      <a:pt x="6167" y="656"/>
                      <a:pt x="6120" y="656"/>
                    </a:cubicBezTo>
                    <a:cubicBezTo>
                      <a:pt x="5589" y="656"/>
                      <a:pt x="5160" y="1128"/>
                      <a:pt x="5061" y="1620"/>
                    </a:cubicBezTo>
                    <a:cubicBezTo>
                      <a:pt x="4978" y="2073"/>
                      <a:pt x="5121" y="2525"/>
                      <a:pt x="5287" y="2930"/>
                    </a:cubicBezTo>
                    <a:cubicBezTo>
                      <a:pt x="6002" y="4657"/>
                      <a:pt x="7049" y="5907"/>
                      <a:pt x="8300" y="6514"/>
                    </a:cubicBezTo>
                    <a:cubicBezTo>
                      <a:pt x="7931" y="8002"/>
                      <a:pt x="6764" y="9312"/>
                      <a:pt x="5311" y="9776"/>
                    </a:cubicBezTo>
                    <a:cubicBezTo>
                      <a:pt x="4394" y="8776"/>
                      <a:pt x="3311" y="7955"/>
                      <a:pt x="1965" y="7597"/>
                    </a:cubicBezTo>
                    <a:cubicBezTo>
                      <a:pt x="1763" y="7547"/>
                      <a:pt x="1534" y="7496"/>
                      <a:pt x="1295" y="7496"/>
                    </a:cubicBezTo>
                    <a:cubicBezTo>
                      <a:pt x="1141" y="7496"/>
                      <a:pt x="982" y="7517"/>
                      <a:pt x="822" y="7574"/>
                    </a:cubicBezTo>
                    <a:cubicBezTo>
                      <a:pt x="322" y="7728"/>
                      <a:pt x="1" y="8193"/>
                      <a:pt x="60" y="8657"/>
                    </a:cubicBezTo>
                    <a:lnTo>
                      <a:pt x="72" y="8764"/>
                    </a:lnTo>
                    <a:lnTo>
                      <a:pt x="132" y="8836"/>
                    </a:lnTo>
                    <a:cubicBezTo>
                      <a:pt x="1049" y="10006"/>
                      <a:pt x="2573" y="10673"/>
                      <a:pt x="4082" y="10673"/>
                    </a:cubicBezTo>
                    <a:cubicBezTo>
                      <a:pt x="4416" y="10673"/>
                      <a:pt x="4748" y="10641"/>
                      <a:pt x="5073" y="10574"/>
                    </a:cubicBezTo>
                    <a:cubicBezTo>
                      <a:pt x="5668" y="11276"/>
                      <a:pt x="6192" y="12038"/>
                      <a:pt x="6657" y="12777"/>
                    </a:cubicBezTo>
                    <a:cubicBezTo>
                      <a:pt x="8693" y="16003"/>
                      <a:pt x="10371" y="19456"/>
                      <a:pt x="11669" y="23028"/>
                    </a:cubicBezTo>
                    <a:cubicBezTo>
                      <a:pt x="11729" y="23183"/>
                      <a:pt x="11860" y="23266"/>
                      <a:pt x="12014" y="23266"/>
                    </a:cubicBezTo>
                    <a:cubicBezTo>
                      <a:pt x="12062" y="23266"/>
                      <a:pt x="12098" y="23266"/>
                      <a:pt x="12133" y="23242"/>
                    </a:cubicBezTo>
                    <a:cubicBezTo>
                      <a:pt x="12324" y="23183"/>
                      <a:pt x="12431" y="22968"/>
                      <a:pt x="12348" y="22778"/>
                    </a:cubicBezTo>
                    <a:cubicBezTo>
                      <a:pt x="11038" y="19146"/>
                      <a:pt x="9335" y="15670"/>
                      <a:pt x="7276" y="12396"/>
                    </a:cubicBezTo>
                    <a:cubicBezTo>
                      <a:pt x="6847" y="11705"/>
                      <a:pt x="6383" y="11003"/>
                      <a:pt x="5847" y="10348"/>
                    </a:cubicBezTo>
                    <a:cubicBezTo>
                      <a:pt x="7383" y="9741"/>
                      <a:pt x="8573" y="8371"/>
                      <a:pt x="9002" y="6764"/>
                    </a:cubicBezTo>
                    <a:cubicBezTo>
                      <a:pt x="9379" y="6873"/>
                      <a:pt x="9769" y="6926"/>
                      <a:pt x="10159" y="6926"/>
                    </a:cubicBezTo>
                    <a:cubicBezTo>
                      <a:pt x="10877" y="6926"/>
                      <a:pt x="11592" y="6746"/>
                      <a:pt x="12217" y="6407"/>
                    </a:cubicBezTo>
                    <a:lnTo>
                      <a:pt x="17491" y="20587"/>
                    </a:lnTo>
                    <a:cubicBezTo>
                      <a:pt x="17539" y="20730"/>
                      <a:pt x="17677" y="20819"/>
                      <a:pt x="17828" y="20819"/>
                    </a:cubicBezTo>
                    <a:cubicBezTo>
                      <a:pt x="17866" y="20819"/>
                      <a:pt x="17905" y="20813"/>
                      <a:pt x="17944" y="20801"/>
                    </a:cubicBezTo>
                    <a:cubicBezTo>
                      <a:pt x="18134" y="20742"/>
                      <a:pt x="18229" y="20528"/>
                      <a:pt x="18158" y="20337"/>
                    </a:cubicBezTo>
                    <a:lnTo>
                      <a:pt x="12824" y="6002"/>
                    </a:lnTo>
                    <a:cubicBezTo>
                      <a:pt x="12991" y="5871"/>
                      <a:pt x="13145" y="5740"/>
                      <a:pt x="13276" y="5585"/>
                    </a:cubicBezTo>
                    <a:cubicBezTo>
                      <a:pt x="14348" y="4430"/>
                      <a:pt x="14658" y="2656"/>
                      <a:pt x="14050" y="1204"/>
                    </a:cubicBezTo>
                    <a:cubicBezTo>
                      <a:pt x="13824" y="644"/>
                      <a:pt x="13503" y="275"/>
                      <a:pt x="13086" y="96"/>
                    </a:cubicBezTo>
                    <a:cubicBezTo>
                      <a:pt x="12919" y="34"/>
                      <a:pt x="12747" y="1"/>
                      <a:pt x="125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0" name="Google Shape;1690;p50"/>
          <p:cNvGrpSpPr/>
          <p:nvPr/>
        </p:nvGrpSpPr>
        <p:grpSpPr>
          <a:xfrm>
            <a:off x="594582" y="221782"/>
            <a:ext cx="854481" cy="832954"/>
            <a:chOff x="376907" y="499782"/>
            <a:chExt cx="854481" cy="832954"/>
          </a:xfrm>
        </p:grpSpPr>
        <p:sp>
          <p:nvSpPr>
            <p:cNvPr id="1691" name="Google Shape;1691;p50"/>
            <p:cNvSpPr/>
            <p:nvPr/>
          </p:nvSpPr>
          <p:spPr>
            <a:xfrm>
              <a:off x="398177" y="499782"/>
              <a:ext cx="833212" cy="809347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376907" y="510010"/>
              <a:ext cx="822366" cy="822725"/>
            </a:xfrm>
            <a:custGeom>
              <a:avLst/>
              <a:gdLst/>
              <a:ahLst/>
              <a:cxnLst/>
              <a:rect l="l" t="t" r="r" b="b"/>
              <a:pathLst>
                <a:path w="25325" h="25338" extrusionOk="0">
                  <a:moveTo>
                    <a:pt x="12657" y="917"/>
                  </a:moveTo>
                  <a:cubicBezTo>
                    <a:pt x="19146" y="917"/>
                    <a:pt x="24432" y="6180"/>
                    <a:pt x="24420" y="12669"/>
                  </a:cubicBezTo>
                  <a:cubicBezTo>
                    <a:pt x="24420" y="19158"/>
                    <a:pt x="19146" y="24432"/>
                    <a:pt x="12657" y="24432"/>
                  </a:cubicBezTo>
                  <a:cubicBezTo>
                    <a:pt x="6168" y="24432"/>
                    <a:pt x="905" y="19158"/>
                    <a:pt x="905" y="12669"/>
                  </a:cubicBezTo>
                  <a:cubicBezTo>
                    <a:pt x="905" y="6180"/>
                    <a:pt x="6168" y="917"/>
                    <a:pt x="12657" y="917"/>
                  </a:cubicBezTo>
                  <a:close/>
                  <a:moveTo>
                    <a:pt x="12657" y="1"/>
                  </a:moveTo>
                  <a:cubicBezTo>
                    <a:pt x="5680" y="1"/>
                    <a:pt x="0" y="5692"/>
                    <a:pt x="0" y="12669"/>
                  </a:cubicBezTo>
                  <a:cubicBezTo>
                    <a:pt x="0" y="19658"/>
                    <a:pt x="5680" y="25337"/>
                    <a:pt x="12657" y="25337"/>
                  </a:cubicBezTo>
                  <a:cubicBezTo>
                    <a:pt x="19658" y="25337"/>
                    <a:pt x="25325" y="19658"/>
                    <a:pt x="25325" y="12669"/>
                  </a:cubicBezTo>
                  <a:cubicBezTo>
                    <a:pt x="25325" y="5692"/>
                    <a:pt x="19646" y="1"/>
                    <a:pt x="12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554756" y="857589"/>
              <a:ext cx="85078" cy="850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72" y="0"/>
                    <a:pt x="0" y="596"/>
                    <a:pt x="0" y="1310"/>
                  </a:cubicBezTo>
                  <a:cubicBezTo>
                    <a:pt x="0" y="2048"/>
                    <a:pt x="572" y="2620"/>
                    <a:pt x="1310" y="2620"/>
                  </a:cubicBezTo>
                  <a:cubicBezTo>
                    <a:pt x="2036" y="2620"/>
                    <a:pt x="2620" y="2024"/>
                    <a:pt x="2620" y="1310"/>
                  </a:cubicBezTo>
                  <a:cubicBezTo>
                    <a:pt x="2620" y="596"/>
                    <a:pt x="2036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953739" y="857589"/>
              <a:ext cx="85078" cy="850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4" y="0"/>
                    <a:pt x="1" y="596"/>
                    <a:pt x="1" y="1310"/>
                  </a:cubicBezTo>
                  <a:cubicBezTo>
                    <a:pt x="1" y="2048"/>
                    <a:pt x="584" y="2620"/>
                    <a:pt x="1310" y="2620"/>
                  </a:cubicBezTo>
                  <a:cubicBezTo>
                    <a:pt x="2037" y="2620"/>
                    <a:pt x="2620" y="2024"/>
                    <a:pt x="2620" y="1310"/>
                  </a:cubicBezTo>
                  <a:cubicBezTo>
                    <a:pt x="2620" y="596"/>
                    <a:pt x="2037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626292" y="1034756"/>
              <a:ext cx="352229" cy="109716"/>
            </a:xfrm>
            <a:custGeom>
              <a:avLst/>
              <a:gdLst/>
              <a:ahLst/>
              <a:cxnLst/>
              <a:rect l="l" t="t" r="r" b="b"/>
              <a:pathLst>
                <a:path w="10847" h="3379" extrusionOk="0">
                  <a:moveTo>
                    <a:pt x="10331" y="1"/>
                  </a:moveTo>
                  <a:cubicBezTo>
                    <a:pt x="10207" y="1"/>
                    <a:pt x="10085" y="55"/>
                    <a:pt x="10001" y="164"/>
                  </a:cubicBezTo>
                  <a:cubicBezTo>
                    <a:pt x="8715" y="1617"/>
                    <a:pt x="7287" y="2390"/>
                    <a:pt x="5739" y="2462"/>
                  </a:cubicBezTo>
                  <a:cubicBezTo>
                    <a:pt x="5649" y="2467"/>
                    <a:pt x="5560" y="2469"/>
                    <a:pt x="5471" y="2469"/>
                  </a:cubicBezTo>
                  <a:cubicBezTo>
                    <a:pt x="2903" y="2469"/>
                    <a:pt x="833" y="533"/>
                    <a:pt x="810" y="521"/>
                  </a:cubicBezTo>
                  <a:cubicBezTo>
                    <a:pt x="725" y="431"/>
                    <a:pt x="613" y="388"/>
                    <a:pt x="502" y="388"/>
                  </a:cubicBezTo>
                  <a:cubicBezTo>
                    <a:pt x="380" y="388"/>
                    <a:pt x="260" y="439"/>
                    <a:pt x="179" y="533"/>
                  </a:cubicBezTo>
                  <a:cubicBezTo>
                    <a:pt x="0" y="712"/>
                    <a:pt x="12" y="997"/>
                    <a:pt x="191" y="1176"/>
                  </a:cubicBezTo>
                  <a:cubicBezTo>
                    <a:pt x="274" y="1259"/>
                    <a:pt x="2536" y="3379"/>
                    <a:pt x="5489" y="3379"/>
                  </a:cubicBezTo>
                  <a:cubicBezTo>
                    <a:pt x="5572" y="3379"/>
                    <a:pt x="5679" y="3379"/>
                    <a:pt x="5786" y="3355"/>
                  </a:cubicBezTo>
                  <a:cubicBezTo>
                    <a:pt x="7584" y="3283"/>
                    <a:pt x="9239" y="2402"/>
                    <a:pt x="10680" y="759"/>
                  </a:cubicBezTo>
                  <a:cubicBezTo>
                    <a:pt x="10847" y="557"/>
                    <a:pt x="10835" y="271"/>
                    <a:pt x="10632" y="116"/>
                  </a:cubicBezTo>
                  <a:cubicBezTo>
                    <a:pt x="10545" y="40"/>
                    <a:pt x="10437" y="1"/>
                    <a:pt x="10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6" name="Google Shape;1696;p50"/>
          <p:cNvSpPr/>
          <p:nvPr/>
        </p:nvSpPr>
        <p:spPr>
          <a:xfrm rot="10800000">
            <a:off x="6490112" y="3372748"/>
            <a:ext cx="876498" cy="148875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Marcador de contenido 3">
            <a:extLst>
              <a:ext uri="{FF2B5EF4-FFF2-40B4-BE49-F238E27FC236}">
                <a16:creationId xmlns:a16="http://schemas.microsoft.com/office/drawing/2014/main" id="{CF302B07-066D-7B4C-B146-CBBD2A243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57" y="0"/>
            <a:ext cx="6269041" cy="5143500"/>
          </a:xfrm>
          <a:prstGeom prst="rect">
            <a:avLst/>
          </a:prstGeom>
        </p:spPr>
      </p:pic>
      <p:grpSp>
        <p:nvGrpSpPr>
          <p:cNvPr id="23" name="Google Shape;2413;p72">
            <a:extLst>
              <a:ext uri="{FF2B5EF4-FFF2-40B4-BE49-F238E27FC236}">
                <a16:creationId xmlns:a16="http://schemas.microsoft.com/office/drawing/2014/main" id="{2D826542-82F2-F64A-8963-EBB736FA0FDA}"/>
              </a:ext>
            </a:extLst>
          </p:cNvPr>
          <p:cNvGrpSpPr/>
          <p:nvPr/>
        </p:nvGrpSpPr>
        <p:grpSpPr>
          <a:xfrm rot="1083049">
            <a:off x="-50310" y="2874767"/>
            <a:ext cx="1332325" cy="3333775"/>
            <a:chOff x="6457550" y="1480925"/>
            <a:chExt cx="1332325" cy="3333775"/>
          </a:xfrm>
        </p:grpSpPr>
        <p:sp>
          <p:nvSpPr>
            <p:cNvPr id="24" name="Google Shape;2414;p72">
              <a:extLst>
                <a:ext uri="{FF2B5EF4-FFF2-40B4-BE49-F238E27FC236}">
                  <a16:creationId xmlns:a16="http://schemas.microsoft.com/office/drawing/2014/main" id="{59233416-CEE5-744B-B09A-FF3AA5F2AEF6}"/>
                </a:ext>
              </a:extLst>
            </p:cNvPr>
            <p:cNvSpPr/>
            <p:nvPr/>
          </p:nvSpPr>
          <p:spPr>
            <a:xfrm flipH="1">
              <a:off x="7508386" y="1607797"/>
              <a:ext cx="173840" cy="168874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415;p72">
              <a:extLst>
                <a:ext uri="{FF2B5EF4-FFF2-40B4-BE49-F238E27FC236}">
                  <a16:creationId xmlns:a16="http://schemas.microsoft.com/office/drawing/2014/main" id="{FA1895A6-B60C-634C-8DB3-7AD686627C0E}"/>
                </a:ext>
              </a:extLst>
            </p:cNvPr>
            <p:cNvGrpSpPr/>
            <p:nvPr/>
          </p:nvGrpSpPr>
          <p:grpSpPr>
            <a:xfrm>
              <a:off x="6457550" y="1480925"/>
              <a:ext cx="1332325" cy="3333775"/>
              <a:chOff x="6205225" y="716400"/>
              <a:chExt cx="1332325" cy="3333775"/>
            </a:xfrm>
          </p:grpSpPr>
          <p:sp>
            <p:nvSpPr>
              <p:cNvPr id="26" name="Google Shape;2416;p72">
                <a:extLst>
                  <a:ext uri="{FF2B5EF4-FFF2-40B4-BE49-F238E27FC236}">
                    <a16:creationId xmlns:a16="http://schemas.microsoft.com/office/drawing/2014/main" id="{216FFF41-E6A4-BE44-A816-F681322C7A4E}"/>
                  </a:ext>
                </a:extLst>
              </p:cNvPr>
              <p:cNvSpPr/>
              <p:nvPr/>
            </p:nvSpPr>
            <p:spPr>
              <a:xfrm>
                <a:off x="7243450" y="834875"/>
                <a:ext cx="193200" cy="19260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7704" fill="none" extrusionOk="0">
                    <a:moveTo>
                      <a:pt x="2953" y="512"/>
                    </a:moveTo>
                    <a:cubicBezTo>
                      <a:pt x="4811" y="0"/>
                      <a:pt x="6632" y="1298"/>
                      <a:pt x="7180" y="3131"/>
                    </a:cubicBezTo>
                    <a:cubicBezTo>
                      <a:pt x="7728" y="5036"/>
                      <a:pt x="6513" y="6989"/>
                      <a:pt x="4573" y="7358"/>
                    </a:cubicBezTo>
                    <a:cubicBezTo>
                      <a:pt x="2584" y="7703"/>
                      <a:pt x="691" y="6703"/>
                      <a:pt x="346" y="4739"/>
                    </a:cubicBezTo>
                    <a:cubicBezTo>
                      <a:pt x="1" y="2774"/>
                      <a:pt x="1108" y="1024"/>
                      <a:pt x="2953" y="512"/>
                    </a:cubicBezTo>
                    <a:close/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417;p72">
                <a:extLst>
                  <a:ext uri="{FF2B5EF4-FFF2-40B4-BE49-F238E27FC236}">
                    <a16:creationId xmlns:a16="http://schemas.microsoft.com/office/drawing/2014/main" id="{C14026F5-867A-DE41-8813-A6E92C647A68}"/>
                  </a:ext>
                </a:extLst>
              </p:cNvPr>
              <p:cNvSpPr/>
              <p:nvPr/>
            </p:nvSpPr>
            <p:spPr>
              <a:xfrm>
                <a:off x="7091350" y="970000"/>
                <a:ext cx="343225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7788" fill="none" extrusionOk="0">
                    <a:moveTo>
                      <a:pt x="1" y="0"/>
                    </a:moveTo>
                    <a:cubicBezTo>
                      <a:pt x="2787" y="3894"/>
                      <a:pt x="8609" y="6966"/>
                      <a:pt x="13728" y="7787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18;p72">
                <a:extLst>
                  <a:ext uri="{FF2B5EF4-FFF2-40B4-BE49-F238E27FC236}">
                    <a16:creationId xmlns:a16="http://schemas.microsoft.com/office/drawing/2014/main" id="{22DDBDB5-DEF8-7844-B9F3-9E56876441EC}"/>
                  </a:ext>
                </a:extLst>
              </p:cNvPr>
              <p:cNvSpPr/>
              <p:nvPr/>
            </p:nvSpPr>
            <p:spPr>
              <a:xfrm>
                <a:off x="6798750" y="940825"/>
                <a:ext cx="289650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11586" h="6895" fill="none" extrusionOk="0">
                    <a:moveTo>
                      <a:pt x="11585" y="1025"/>
                    </a:moveTo>
                    <a:cubicBezTo>
                      <a:pt x="7823" y="1"/>
                      <a:pt x="3001" y="1203"/>
                      <a:pt x="1" y="6894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19;p72">
                <a:extLst>
                  <a:ext uri="{FF2B5EF4-FFF2-40B4-BE49-F238E27FC236}">
                    <a16:creationId xmlns:a16="http://schemas.microsoft.com/office/drawing/2014/main" id="{6187B08F-E7AF-394C-A632-30A41DABF49E}"/>
                  </a:ext>
                </a:extLst>
              </p:cNvPr>
              <p:cNvSpPr/>
              <p:nvPr/>
            </p:nvSpPr>
            <p:spPr>
              <a:xfrm>
                <a:off x="6802625" y="1042325"/>
                <a:ext cx="215825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2930" fill="none" extrusionOk="0">
                    <a:moveTo>
                      <a:pt x="8632" y="1144"/>
                    </a:moveTo>
                    <a:cubicBezTo>
                      <a:pt x="6489" y="1"/>
                      <a:pt x="2155" y="620"/>
                      <a:pt x="0" y="2930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20;p72">
                <a:extLst>
                  <a:ext uri="{FF2B5EF4-FFF2-40B4-BE49-F238E27FC236}">
                    <a16:creationId xmlns:a16="http://schemas.microsoft.com/office/drawing/2014/main" id="{80F02014-2DED-C44F-9F48-5323DA66C8E1}"/>
                  </a:ext>
                </a:extLst>
              </p:cNvPr>
              <p:cNvSpPr/>
              <p:nvPr/>
            </p:nvSpPr>
            <p:spPr>
              <a:xfrm>
                <a:off x="7430975" y="1153050"/>
                <a:ext cx="106575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12955" fill="none" extrusionOk="0">
                    <a:moveTo>
                      <a:pt x="1" y="1"/>
                    </a:moveTo>
                    <a:cubicBezTo>
                      <a:pt x="2810" y="2703"/>
                      <a:pt x="4263" y="7466"/>
                      <a:pt x="917" y="12955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21;p72">
                <a:extLst>
                  <a:ext uri="{FF2B5EF4-FFF2-40B4-BE49-F238E27FC236}">
                    <a16:creationId xmlns:a16="http://schemas.microsoft.com/office/drawing/2014/main" id="{77E81829-79DD-EE42-8E58-5D4CF6A264C3}"/>
                  </a:ext>
                </a:extLst>
              </p:cNvPr>
              <p:cNvSpPr/>
              <p:nvPr/>
            </p:nvSpPr>
            <p:spPr>
              <a:xfrm>
                <a:off x="7377700" y="1267050"/>
                <a:ext cx="94075" cy="2078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8312" fill="none" extrusionOk="0">
                    <a:moveTo>
                      <a:pt x="0" y="1"/>
                    </a:moveTo>
                    <a:cubicBezTo>
                      <a:pt x="2084" y="1251"/>
                      <a:pt x="3763" y="5287"/>
                      <a:pt x="2894" y="8311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422;p72">
                <a:extLst>
                  <a:ext uri="{FF2B5EF4-FFF2-40B4-BE49-F238E27FC236}">
                    <a16:creationId xmlns:a16="http://schemas.microsoft.com/office/drawing/2014/main" id="{ECEFA55F-9254-1F46-9DED-3F92F8033920}"/>
                  </a:ext>
                </a:extLst>
              </p:cNvPr>
              <p:cNvSpPr/>
              <p:nvPr/>
            </p:nvSpPr>
            <p:spPr>
              <a:xfrm>
                <a:off x="7018725" y="716400"/>
                <a:ext cx="518550" cy="563475"/>
              </a:xfrm>
              <a:custGeom>
                <a:avLst/>
                <a:gdLst/>
                <a:ahLst/>
                <a:cxnLst/>
                <a:rect l="l" t="t" r="r" b="b"/>
                <a:pathLst>
                  <a:path w="20742" h="22539" fill="none" extrusionOk="0">
                    <a:moveTo>
                      <a:pt x="4691" y="19253"/>
                    </a:moveTo>
                    <a:cubicBezTo>
                      <a:pt x="2798" y="17931"/>
                      <a:pt x="1096" y="16181"/>
                      <a:pt x="0" y="14050"/>
                    </a:cubicBezTo>
                    <a:cubicBezTo>
                      <a:pt x="1501" y="11371"/>
                      <a:pt x="9240" y="786"/>
                      <a:pt x="18955" y="0"/>
                    </a:cubicBezTo>
                    <a:cubicBezTo>
                      <a:pt x="20741" y="4882"/>
                      <a:pt x="16979" y="17193"/>
                      <a:pt x="14395" y="22170"/>
                    </a:cubicBezTo>
                    <a:cubicBezTo>
                      <a:pt x="12347" y="22539"/>
                      <a:pt x="9156" y="21848"/>
                      <a:pt x="6192" y="20181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423;p72">
                <a:extLst>
                  <a:ext uri="{FF2B5EF4-FFF2-40B4-BE49-F238E27FC236}">
                    <a16:creationId xmlns:a16="http://schemas.microsoft.com/office/drawing/2014/main" id="{ABBB9400-5225-0E47-B888-AB6709CF453D}"/>
                  </a:ext>
                </a:extLst>
              </p:cNvPr>
              <p:cNvSpPr/>
              <p:nvPr/>
            </p:nvSpPr>
            <p:spPr>
              <a:xfrm>
                <a:off x="7090150" y="1102150"/>
                <a:ext cx="15332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9657" fill="none" extrusionOk="0">
                    <a:moveTo>
                      <a:pt x="6133" y="1"/>
                    </a:moveTo>
                    <a:cubicBezTo>
                      <a:pt x="2977" y="1322"/>
                      <a:pt x="430" y="5442"/>
                      <a:pt x="1" y="9657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424;p72">
                <a:extLst>
                  <a:ext uri="{FF2B5EF4-FFF2-40B4-BE49-F238E27FC236}">
                    <a16:creationId xmlns:a16="http://schemas.microsoft.com/office/drawing/2014/main" id="{BD963710-4707-E840-95F1-FD2D6632465D}"/>
                  </a:ext>
                </a:extLst>
              </p:cNvPr>
              <p:cNvSpPr/>
              <p:nvPr/>
            </p:nvSpPr>
            <p:spPr>
              <a:xfrm>
                <a:off x="7098800" y="1103950"/>
                <a:ext cx="152125" cy="2417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669" fill="none" extrusionOk="0">
                    <a:moveTo>
                      <a:pt x="6084" y="0"/>
                    </a:moveTo>
                    <a:cubicBezTo>
                      <a:pt x="5298" y="1024"/>
                      <a:pt x="738" y="7287"/>
                      <a:pt x="0" y="9668"/>
                    </a:cubicBezTo>
                  </a:path>
                </a:pathLst>
              </a:custGeom>
              <a:solidFill>
                <a:schemeClr val="dk1"/>
              </a:solidFill>
              <a:ln w="18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425;p72">
                <a:extLst>
                  <a:ext uri="{FF2B5EF4-FFF2-40B4-BE49-F238E27FC236}">
                    <a16:creationId xmlns:a16="http://schemas.microsoft.com/office/drawing/2014/main" id="{95F57436-19C0-2A4C-887A-9365DC624ACE}"/>
                  </a:ext>
                </a:extLst>
              </p:cNvPr>
              <p:cNvSpPr/>
              <p:nvPr/>
            </p:nvSpPr>
            <p:spPr>
              <a:xfrm>
                <a:off x="6205225" y="1440000"/>
                <a:ext cx="1156725" cy="2610175"/>
              </a:xfrm>
              <a:custGeom>
                <a:avLst/>
                <a:gdLst/>
                <a:ahLst/>
                <a:cxnLst/>
                <a:rect l="l" t="t" r="r" b="b"/>
                <a:pathLst>
                  <a:path w="46269" h="104407" fill="none" extrusionOk="0">
                    <a:moveTo>
                      <a:pt x="33171" y="0"/>
                    </a:moveTo>
                    <a:cubicBezTo>
                      <a:pt x="25337" y="9799"/>
                      <a:pt x="20634" y="30040"/>
                      <a:pt x="28076" y="42696"/>
                    </a:cubicBezTo>
                    <a:cubicBezTo>
                      <a:pt x="35517" y="55364"/>
                      <a:pt x="46268" y="42696"/>
                      <a:pt x="31790" y="39160"/>
                    </a:cubicBezTo>
                    <a:cubicBezTo>
                      <a:pt x="17324" y="35612"/>
                      <a:pt x="1" y="71831"/>
                      <a:pt x="30254" y="104406"/>
                    </a:cubicBezTo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1"/>
          <p:cNvSpPr/>
          <p:nvPr/>
        </p:nvSpPr>
        <p:spPr>
          <a:xfrm>
            <a:off x="340127" y="3467043"/>
            <a:ext cx="1162568" cy="1156924"/>
          </a:xfrm>
          <a:custGeom>
            <a:avLst/>
            <a:gdLst/>
            <a:ahLst/>
            <a:cxnLst/>
            <a:rect l="l" t="t" r="r" b="b"/>
            <a:pathLst>
              <a:path w="62661" h="77820" extrusionOk="0">
                <a:moveTo>
                  <a:pt x="27807" y="27044"/>
                </a:moveTo>
                <a:cubicBezTo>
                  <a:pt x="30519" y="31505"/>
                  <a:pt x="33282" y="35966"/>
                  <a:pt x="36121" y="40376"/>
                </a:cubicBezTo>
                <a:cubicBezTo>
                  <a:pt x="33206" y="36118"/>
                  <a:pt x="30418" y="31682"/>
                  <a:pt x="27807" y="27044"/>
                </a:cubicBezTo>
                <a:close/>
                <a:moveTo>
                  <a:pt x="36653" y="46409"/>
                </a:moveTo>
                <a:cubicBezTo>
                  <a:pt x="38478" y="48843"/>
                  <a:pt x="40354" y="51200"/>
                  <a:pt x="42281" y="53532"/>
                </a:cubicBezTo>
                <a:cubicBezTo>
                  <a:pt x="42230" y="53557"/>
                  <a:pt x="42179" y="53583"/>
                  <a:pt x="42154" y="53633"/>
                </a:cubicBezTo>
                <a:cubicBezTo>
                  <a:pt x="40253" y="51276"/>
                  <a:pt x="38428" y="48868"/>
                  <a:pt x="36653" y="46409"/>
                </a:cubicBezTo>
                <a:close/>
                <a:moveTo>
                  <a:pt x="20811" y="32544"/>
                </a:moveTo>
                <a:cubicBezTo>
                  <a:pt x="24613" y="38551"/>
                  <a:pt x="28466" y="44483"/>
                  <a:pt x="32370" y="50338"/>
                </a:cubicBezTo>
                <a:cubicBezTo>
                  <a:pt x="33738" y="52391"/>
                  <a:pt x="35310" y="54723"/>
                  <a:pt x="37135" y="56954"/>
                </a:cubicBezTo>
                <a:cubicBezTo>
                  <a:pt x="37034" y="57081"/>
                  <a:pt x="36958" y="57258"/>
                  <a:pt x="36932" y="57436"/>
                </a:cubicBezTo>
                <a:cubicBezTo>
                  <a:pt x="31356" y="49400"/>
                  <a:pt x="25729" y="41213"/>
                  <a:pt x="20811" y="32544"/>
                </a:cubicBezTo>
                <a:close/>
                <a:moveTo>
                  <a:pt x="42407" y="58627"/>
                </a:moveTo>
                <a:lnTo>
                  <a:pt x="42636" y="58830"/>
                </a:lnTo>
                <a:cubicBezTo>
                  <a:pt x="42661" y="58906"/>
                  <a:pt x="42686" y="58956"/>
                  <a:pt x="42712" y="59032"/>
                </a:cubicBezTo>
                <a:lnTo>
                  <a:pt x="42686" y="59032"/>
                </a:lnTo>
                <a:lnTo>
                  <a:pt x="42407" y="58627"/>
                </a:lnTo>
                <a:close/>
                <a:moveTo>
                  <a:pt x="47085" y="59026"/>
                </a:moveTo>
                <a:lnTo>
                  <a:pt x="47629" y="59615"/>
                </a:lnTo>
                <a:cubicBezTo>
                  <a:pt x="47806" y="60021"/>
                  <a:pt x="47959" y="60401"/>
                  <a:pt x="48136" y="60807"/>
                </a:cubicBezTo>
                <a:cubicBezTo>
                  <a:pt x="47770" y="60221"/>
                  <a:pt x="47427" y="59635"/>
                  <a:pt x="47085" y="59026"/>
                </a:cubicBezTo>
                <a:close/>
                <a:moveTo>
                  <a:pt x="22256" y="48082"/>
                </a:moveTo>
                <a:lnTo>
                  <a:pt x="22256" y="48082"/>
                </a:lnTo>
                <a:cubicBezTo>
                  <a:pt x="23498" y="49933"/>
                  <a:pt x="24765" y="51783"/>
                  <a:pt x="26058" y="53608"/>
                </a:cubicBezTo>
                <a:cubicBezTo>
                  <a:pt x="27985" y="56346"/>
                  <a:pt x="29936" y="58931"/>
                  <a:pt x="32699" y="60477"/>
                </a:cubicBezTo>
                <a:cubicBezTo>
                  <a:pt x="32877" y="60553"/>
                  <a:pt x="33054" y="60604"/>
                  <a:pt x="33232" y="60604"/>
                </a:cubicBezTo>
                <a:cubicBezTo>
                  <a:pt x="33232" y="60680"/>
                  <a:pt x="33232" y="60756"/>
                  <a:pt x="33257" y="60832"/>
                </a:cubicBezTo>
                <a:cubicBezTo>
                  <a:pt x="33182" y="60819"/>
                  <a:pt x="33107" y="60812"/>
                  <a:pt x="33033" y="60812"/>
                </a:cubicBezTo>
                <a:cubicBezTo>
                  <a:pt x="32830" y="60812"/>
                  <a:pt x="32631" y="60859"/>
                  <a:pt x="32446" y="60934"/>
                </a:cubicBezTo>
                <a:cubicBezTo>
                  <a:pt x="32219" y="60667"/>
                  <a:pt x="31901" y="60533"/>
                  <a:pt x="31580" y="60533"/>
                </a:cubicBezTo>
                <a:cubicBezTo>
                  <a:pt x="31292" y="60533"/>
                  <a:pt x="31001" y="60641"/>
                  <a:pt x="30773" y="60857"/>
                </a:cubicBezTo>
                <a:cubicBezTo>
                  <a:pt x="27807" y="56700"/>
                  <a:pt x="24968" y="52442"/>
                  <a:pt x="22256" y="48082"/>
                </a:cubicBezTo>
                <a:close/>
                <a:moveTo>
                  <a:pt x="40354" y="64279"/>
                </a:moveTo>
                <a:cubicBezTo>
                  <a:pt x="40658" y="65015"/>
                  <a:pt x="40963" y="65750"/>
                  <a:pt x="41267" y="66485"/>
                </a:cubicBezTo>
                <a:cubicBezTo>
                  <a:pt x="41039" y="66231"/>
                  <a:pt x="40810" y="65978"/>
                  <a:pt x="40557" y="65724"/>
                </a:cubicBezTo>
                <a:cubicBezTo>
                  <a:pt x="40506" y="65243"/>
                  <a:pt x="40430" y="64761"/>
                  <a:pt x="40354" y="64279"/>
                </a:cubicBezTo>
                <a:close/>
                <a:moveTo>
                  <a:pt x="29107" y="0"/>
                </a:moveTo>
                <a:cubicBezTo>
                  <a:pt x="28931" y="0"/>
                  <a:pt x="28753" y="48"/>
                  <a:pt x="28593" y="150"/>
                </a:cubicBezTo>
                <a:cubicBezTo>
                  <a:pt x="28086" y="454"/>
                  <a:pt x="27858" y="1062"/>
                  <a:pt x="28061" y="1620"/>
                </a:cubicBezTo>
                <a:cubicBezTo>
                  <a:pt x="29151" y="4585"/>
                  <a:pt x="30342" y="7500"/>
                  <a:pt x="31660" y="10314"/>
                </a:cubicBezTo>
                <a:cubicBezTo>
                  <a:pt x="30367" y="8261"/>
                  <a:pt x="29100" y="6182"/>
                  <a:pt x="27832" y="4129"/>
                </a:cubicBezTo>
                <a:cubicBezTo>
                  <a:pt x="27643" y="3784"/>
                  <a:pt x="27277" y="3592"/>
                  <a:pt x="26903" y="3592"/>
                </a:cubicBezTo>
                <a:cubicBezTo>
                  <a:pt x="26727" y="3592"/>
                  <a:pt x="26550" y="3634"/>
                  <a:pt x="26388" y="3724"/>
                </a:cubicBezTo>
                <a:cubicBezTo>
                  <a:pt x="25881" y="4053"/>
                  <a:pt x="25678" y="4687"/>
                  <a:pt x="25906" y="5244"/>
                </a:cubicBezTo>
                <a:cubicBezTo>
                  <a:pt x="27224" y="8616"/>
                  <a:pt x="28720" y="11886"/>
                  <a:pt x="30317" y="15079"/>
                </a:cubicBezTo>
                <a:cubicBezTo>
                  <a:pt x="28821" y="12722"/>
                  <a:pt x="27325" y="10365"/>
                  <a:pt x="25855" y="8007"/>
                </a:cubicBezTo>
                <a:cubicBezTo>
                  <a:pt x="25669" y="7669"/>
                  <a:pt x="25315" y="7478"/>
                  <a:pt x="24956" y="7478"/>
                </a:cubicBezTo>
                <a:cubicBezTo>
                  <a:pt x="24777" y="7478"/>
                  <a:pt x="24596" y="7526"/>
                  <a:pt x="24436" y="7627"/>
                </a:cubicBezTo>
                <a:cubicBezTo>
                  <a:pt x="23929" y="7931"/>
                  <a:pt x="23701" y="8590"/>
                  <a:pt x="23929" y="9148"/>
                </a:cubicBezTo>
                <a:cubicBezTo>
                  <a:pt x="24613" y="10897"/>
                  <a:pt x="25348" y="12646"/>
                  <a:pt x="26109" y="14344"/>
                </a:cubicBezTo>
                <a:cubicBezTo>
                  <a:pt x="25070" y="12469"/>
                  <a:pt x="24056" y="10568"/>
                  <a:pt x="23016" y="8692"/>
                </a:cubicBezTo>
                <a:cubicBezTo>
                  <a:pt x="22836" y="8314"/>
                  <a:pt x="22464" y="8102"/>
                  <a:pt x="22073" y="8102"/>
                </a:cubicBezTo>
                <a:cubicBezTo>
                  <a:pt x="21914" y="8102"/>
                  <a:pt x="21751" y="8137"/>
                  <a:pt x="21597" y="8210"/>
                </a:cubicBezTo>
                <a:cubicBezTo>
                  <a:pt x="21065" y="8514"/>
                  <a:pt x="20836" y="9148"/>
                  <a:pt x="21039" y="9731"/>
                </a:cubicBezTo>
                <a:cubicBezTo>
                  <a:pt x="21572" y="11201"/>
                  <a:pt x="22129" y="12671"/>
                  <a:pt x="22712" y="14116"/>
                </a:cubicBezTo>
                <a:lnTo>
                  <a:pt x="18859" y="7576"/>
                </a:lnTo>
                <a:cubicBezTo>
                  <a:pt x="18666" y="7224"/>
                  <a:pt x="18288" y="7031"/>
                  <a:pt x="17906" y="7031"/>
                </a:cubicBezTo>
                <a:cubicBezTo>
                  <a:pt x="17738" y="7031"/>
                  <a:pt x="17569" y="7068"/>
                  <a:pt x="17415" y="7146"/>
                </a:cubicBezTo>
                <a:cubicBezTo>
                  <a:pt x="16908" y="7450"/>
                  <a:pt x="16679" y="8083"/>
                  <a:pt x="16882" y="8641"/>
                </a:cubicBezTo>
                <a:cubicBezTo>
                  <a:pt x="17998" y="11759"/>
                  <a:pt x="19240" y="14801"/>
                  <a:pt x="20608" y="17792"/>
                </a:cubicBezTo>
                <a:cubicBezTo>
                  <a:pt x="19341" y="15688"/>
                  <a:pt x="18074" y="13584"/>
                  <a:pt x="16832" y="11480"/>
                </a:cubicBezTo>
                <a:cubicBezTo>
                  <a:pt x="16646" y="11142"/>
                  <a:pt x="16291" y="10951"/>
                  <a:pt x="15917" y="10951"/>
                </a:cubicBezTo>
                <a:cubicBezTo>
                  <a:pt x="15730" y="10951"/>
                  <a:pt x="15539" y="10998"/>
                  <a:pt x="15361" y="11100"/>
                </a:cubicBezTo>
                <a:cubicBezTo>
                  <a:pt x="14854" y="11429"/>
                  <a:pt x="14652" y="12088"/>
                  <a:pt x="14905" y="12646"/>
                </a:cubicBezTo>
                <a:cubicBezTo>
                  <a:pt x="15767" y="14572"/>
                  <a:pt x="16629" y="16499"/>
                  <a:pt x="17516" y="18400"/>
                </a:cubicBezTo>
                <a:cubicBezTo>
                  <a:pt x="15843" y="15662"/>
                  <a:pt x="14170" y="12950"/>
                  <a:pt x="12522" y="10238"/>
                </a:cubicBezTo>
                <a:cubicBezTo>
                  <a:pt x="12333" y="9893"/>
                  <a:pt x="11967" y="9701"/>
                  <a:pt x="11593" y="9701"/>
                </a:cubicBezTo>
                <a:cubicBezTo>
                  <a:pt x="11417" y="9701"/>
                  <a:pt x="11240" y="9743"/>
                  <a:pt x="11078" y="9832"/>
                </a:cubicBezTo>
                <a:cubicBezTo>
                  <a:pt x="10571" y="10162"/>
                  <a:pt x="10368" y="10796"/>
                  <a:pt x="10596" y="11353"/>
                </a:cubicBezTo>
                <a:cubicBezTo>
                  <a:pt x="10799" y="11886"/>
                  <a:pt x="11002" y="12393"/>
                  <a:pt x="11230" y="12925"/>
                </a:cubicBezTo>
                <a:cubicBezTo>
                  <a:pt x="11078" y="12836"/>
                  <a:pt x="10907" y="12792"/>
                  <a:pt x="10735" y="12792"/>
                </a:cubicBezTo>
                <a:cubicBezTo>
                  <a:pt x="10564" y="12792"/>
                  <a:pt x="10393" y="12836"/>
                  <a:pt x="10241" y="12925"/>
                </a:cubicBezTo>
                <a:cubicBezTo>
                  <a:pt x="9734" y="13254"/>
                  <a:pt x="9506" y="13888"/>
                  <a:pt x="9734" y="14446"/>
                </a:cubicBezTo>
                <a:cubicBezTo>
                  <a:pt x="10545" y="16575"/>
                  <a:pt x="11407" y="18704"/>
                  <a:pt x="12320" y="20783"/>
                </a:cubicBezTo>
                <a:cubicBezTo>
                  <a:pt x="11635" y="19515"/>
                  <a:pt x="10926" y="18248"/>
                  <a:pt x="10241" y="16980"/>
                </a:cubicBezTo>
                <a:cubicBezTo>
                  <a:pt x="10067" y="16598"/>
                  <a:pt x="9692" y="16383"/>
                  <a:pt x="9301" y="16383"/>
                </a:cubicBezTo>
                <a:cubicBezTo>
                  <a:pt x="9121" y="16383"/>
                  <a:pt x="8939" y="16428"/>
                  <a:pt x="8771" y="16524"/>
                </a:cubicBezTo>
                <a:cubicBezTo>
                  <a:pt x="8239" y="16854"/>
                  <a:pt x="8036" y="17513"/>
                  <a:pt x="8289" y="18070"/>
                </a:cubicBezTo>
                <a:cubicBezTo>
                  <a:pt x="10596" y="23393"/>
                  <a:pt x="13080" y="28590"/>
                  <a:pt x="15767" y="33685"/>
                </a:cubicBezTo>
                <a:cubicBezTo>
                  <a:pt x="12827" y="28894"/>
                  <a:pt x="9988" y="24103"/>
                  <a:pt x="7174" y="19363"/>
                </a:cubicBezTo>
                <a:cubicBezTo>
                  <a:pt x="6987" y="19007"/>
                  <a:pt x="6630" y="18809"/>
                  <a:pt x="6254" y="18809"/>
                </a:cubicBezTo>
                <a:cubicBezTo>
                  <a:pt x="6069" y="18809"/>
                  <a:pt x="5880" y="18857"/>
                  <a:pt x="5704" y="18958"/>
                </a:cubicBezTo>
                <a:cubicBezTo>
                  <a:pt x="5197" y="19287"/>
                  <a:pt x="4994" y="19946"/>
                  <a:pt x="5248" y="20529"/>
                </a:cubicBezTo>
                <a:cubicBezTo>
                  <a:pt x="7073" y="24636"/>
                  <a:pt x="8999" y="28691"/>
                  <a:pt x="11027" y="32696"/>
                </a:cubicBezTo>
                <a:cubicBezTo>
                  <a:pt x="9329" y="29832"/>
                  <a:pt x="7681" y="26968"/>
                  <a:pt x="6059" y="24129"/>
                </a:cubicBezTo>
                <a:cubicBezTo>
                  <a:pt x="5865" y="23777"/>
                  <a:pt x="5502" y="23572"/>
                  <a:pt x="5128" y="23572"/>
                </a:cubicBezTo>
                <a:cubicBezTo>
                  <a:pt x="4962" y="23572"/>
                  <a:pt x="4795" y="23612"/>
                  <a:pt x="4639" y="23698"/>
                </a:cubicBezTo>
                <a:cubicBezTo>
                  <a:pt x="4107" y="23976"/>
                  <a:pt x="3879" y="24610"/>
                  <a:pt x="4082" y="25168"/>
                </a:cubicBezTo>
                <a:cubicBezTo>
                  <a:pt x="5146" y="28362"/>
                  <a:pt x="6414" y="31505"/>
                  <a:pt x="7858" y="34572"/>
                </a:cubicBezTo>
                <a:cubicBezTo>
                  <a:pt x="6667" y="32721"/>
                  <a:pt x="5501" y="30846"/>
                  <a:pt x="4360" y="28945"/>
                </a:cubicBezTo>
                <a:cubicBezTo>
                  <a:pt x="4175" y="28607"/>
                  <a:pt x="3808" y="28415"/>
                  <a:pt x="3435" y="28415"/>
                </a:cubicBezTo>
                <a:cubicBezTo>
                  <a:pt x="3248" y="28415"/>
                  <a:pt x="3059" y="28463"/>
                  <a:pt x="2890" y="28564"/>
                </a:cubicBezTo>
                <a:cubicBezTo>
                  <a:pt x="2383" y="28919"/>
                  <a:pt x="2206" y="29578"/>
                  <a:pt x="2459" y="30136"/>
                </a:cubicBezTo>
                <a:cubicBezTo>
                  <a:pt x="3575" y="32595"/>
                  <a:pt x="4766" y="35028"/>
                  <a:pt x="6008" y="37436"/>
                </a:cubicBezTo>
                <a:cubicBezTo>
                  <a:pt x="4690" y="35383"/>
                  <a:pt x="3423" y="33330"/>
                  <a:pt x="2155" y="31302"/>
                </a:cubicBezTo>
                <a:cubicBezTo>
                  <a:pt x="1948" y="30957"/>
                  <a:pt x="1589" y="30765"/>
                  <a:pt x="1229" y="30765"/>
                </a:cubicBezTo>
                <a:cubicBezTo>
                  <a:pt x="1059" y="30765"/>
                  <a:pt x="890" y="30807"/>
                  <a:pt x="736" y="30896"/>
                </a:cubicBezTo>
                <a:cubicBezTo>
                  <a:pt x="229" y="31201"/>
                  <a:pt x="1" y="31834"/>
                  <a:pt x="203" y="32392"/>
                </a:cubicBezTo>
                <a:cubicBezTo>
                  <a:pt x="1243" y="35358"/>
                  <a:pt x="2459" y="38247"/>
                  <a:pt x="3854" y="41086"/>
                </a:cubicBezTo>
                <a:cubicBezTo>
                  <a:pt x="3642" y="40860"/>
                  <a:pt x="3359" y="40741"/>
                  <a:pt x="3073" y="40741"/>
                </a:cubicBezTo>
                <a:cubicBezTo>
                  <a:pt x="2879" y="40741"/>
                  <a:pt x="2684" y="40796"/>
                  <a:pt x="2510" y="40909"/>
                </a:cubicBezTo>
                <a:cubicBezTo>
                  <a:pt x="1978" y="41264"/>
                  <a:pt x="1826" y="41973"/>
                  <a:pt x="2130" y="42531"/>
                </a:cubicBezTo>
                <a:cubicBezTo>
                  <a:pt x="6388" y="50364"/>
                  <a:pt x="11737" y="57562"/>
                  <a:pt x="18023" y="63899"/>
                </a:cubicBezTo>
                <a:cubicBezTo>
                  <a:pt x="18226" y="64102"/>
                  <a:pt x="18492" y="64203"/>
                  <a:pt x="18761" y="64203"/>
                </a:cubicBezTo>
                <a:cubicBezTo>
                  <a:pt x="19030" y="64203"/>
                  <a:pt x="19303" y="64102"/>
                  <a:pt x="19518" y="63899"/>
                </a:cubicBezTo>
                <a:cubicBezTo>
                  <a:pt x="19924" y="63443"/>
                  <a:pt x="20000" y="62784"/>
                  <a:pt x="19645" y="62277"/>
                </a:cubicBezTo>
                <a:cubicBezTo>
                  <a:pt x="16274" y="57410"/>
                  <a:pt x="12852" y="52467"/>
                  <a:pt x="9760" y="47271"/>
                </a:cubicBezTo>
                <a:lnTo>
                  <a:pt x="9760" y="47271"/>
                </a:lnTo>
                <a:cubicBezTo>
                  <a:pt x="13587" y="52822"/>
                  <a:pt x="17693" y="58171"/>
                  <a:pt x="22357" y="62961"/>
                </a:cubicBezTo>
                <a:cubicBezTo>
                  <a:pt x="22573" y="63177"/>
                  <a:pt x="22852" y="63285"/>
                  <a:pt x="23127" y="63285"/>
                </a:cubicBezTo>
                <a:cubicBezTo>
                  <a:pt x="23403" y="63285"/>
                  <a:pt x="23675" y="63177"/>
                  <a:pt x="23878" y="62961"/>
                </a:cubicBezTo>
                <a:cubicBezTo>
                  <a:pt x="24309" y="62505"/>
                  <a:pt x="24334" y="61821"/>
                  <a:pt x="23954" y="61339"/>
                </a:cubicBezTo>
                <a:cubicBezTo>
                  <a:pt x="22611" y="59590"/>
                  <a:pt x="21267" y="57816"/>
                  <a:pt x="19975" y="55991"/>
                </a:cubicBezTo>
                <a:lnTo>
                  <a:pt x="19975" y="55991"/>
                </a:lnTo>
                <a:cubicBezTo>
                  <a:pt x="22408" y="59235"/>
                  <a:pt x="24917" y="62404"/>
                  <a:pt x="27478" y="65496"/>
                </a:cubicBezTo>
                <a:cubicBezTo>
                  <a:pt x="27687" y="65761"/>
                  <a:pt x="27995" y="65896"/>
                  <a:pt x="28303" y="65896"/>
                </a:cubicBezTo>
                <a:cubicBezTo>
                  <a:pt x="28554" y="65896"/>
                  <a:pt x="28804" y="65805"/>
                  <a:pt x="28998" y="65623"/>
                </a:cubicBezTo>
                <a:cubicBezTo>
                  <a:pt x="29455" y="65192"/>
                  <a:pt x="29531" y="64482"/>
                  <a:pt x="29176" y="63975"/>
                </a:cubicBezTo>
                <a:cubicBezTo>
                  <a:pt x="26514" y="60325"/>
                  <a:pt x="23853" y="56675"/>
                  <a:pt x="21267" y="52924"/>
                </a:cubicBezTo>
                <a:lnTo>
                  <a:pt x="21267" y="52924"/>
                </a:lnTo>
                <a:cubicBezTo>
                  <a:pt x="24233" y="57131"/>
                  <a:pt x="27452" y="61136"/>
                  <a:pt x="30900" y="64964"/>
                </a:cubicBezTo>
                <a:cubicBezTo>
                  <a:pt x="31559" y="66713"/>
                  <a:pt x="32725" y="68284"/>
                  <a:pt x="33891" y="69805"/>
                </a:cubicBezTo>
                <a:cubicBezTo>
                  <a:pt x="34068" y="70008"/>
                  <a:pt x="34296" y="70135"/>
                  <a:pt x="34524" y="70160"/>
                </a:cubicBezTo>
                <a:cubicBezTo>
                  <a:pt x="35285" y="71630"/>
                  <a:pt x="35994" y="73126"/>
                  <a:pt x="36729" y="74621"/>
                </a:cubicBezTo>
                <a:cubicBezTo>
                  <a:pt x="36927" y="75025"/>
                  <a:pt x="37297" y="75196"/>
                  <a:pt x="37680" y="75196"/>
                </a:cubicBezTo>
                <a:cubicBezTo>
                  <a:pt x="38428" y="75196"/>
                  <a:pt x="39228" y="74547"/>
                  <a:pt x="38909" y="73709"/>
                </a:cubicBezTo>
                <a:lnTo>
                  <a:pt x="36831" y="68411"/>
                </a:lnTo>
                <a:lnTo>
                  <a:pt x="36831" y="68411"/>
                </a:lnTo>
                <a:cubicBezTo>
                  <a:pt x="38732" y="71199"/>
                  <a:pt x="40329" y="74241"/>
                  <a:pt x="41926" y="77257"/>
                </a:cubicBezTo>
                <a:cubicBezTo>
                  <a:pt x="42140" y="77652"/>
                  <a:pt x="42502" y="77820"/>
                  <a:pt x="42872" y="77820"/>
                </a:cubicBezTo>
                <a:cubicBezTo>
                  <a:pt x="43596" y="77820"/>
                  <a:pt x="44349" y="77175"/>
                  <a:pt x="44080" y="76320"/>
                </a:cubicBezTo>
                <a:cubicBezTo>
                  <a:pt x="43345" y="73988"/>
                  <a:pt x="42230" y="71833"/>
                  <a:pt x="41039" y="69704"/>
                </a:cubicBezTo>
                <a:lnTo>
                  <a:pt x="41039" y="69704"/>
                </a:lnTo>
                <a:cubicBezTo>
                  <a:pt x="41824" y="70540"/>
                  <a:pt x="42636" y="71377"/>
                  <a:pt x="43472" y="72188"/>
                </a:cubicBezTo>
                <a:cubicBezTo>
                  <a:pt x="43714" y="72416"/>
                  <a:pt x="43998" y="72516"/>
                  <a:pt x="44275" y="72516"/>
                </a:cubicBezTo>
                <a:cubicBezTo>
                  <a:pt x="44985" y="72516"/>
                  <a:pt x="45650" y="71861"/>
                  <a:pt x="45449" y="71022"/>
                </a:cubicBezTo>
                <a:cubicBezTo>
                  <a:pt x="44866" y="68791"/>
                  <a:pt x="43852" y="66713"/>
                  <a:pt x="42965" y="64584"/>
                </a:cubicBezTo>
                <a:lnTo>
                  <a:pt x="42965" y="64584"/>
                </a:lnTo>
                <a:cubicBezTo>
                  <a:pt x="43827" y="65876"/>
                  <a:pt x="44638" y="67194"/>
                  <a:pt x="45449" y="68513"/>
                </a:cubicBezTo>
                <a:cubicBezTo>
                  <a:pt x="45855" y="69755"/>
                  <a:pt x="46539" y="70895"/>
                  <a:pt x="47426" y="71833"/>
                </a:cubicBezTo>
                <a:cubicBezTo>
                  <a:pt x="47666" y="72085"/>
                  <a:pt x="47948" y="72192"/>
                  <a:pt x="48225" y="72192"/>
                </a:cubicBezTo>
                <a:cubicBezTo>
                  <a:pt x="49032" y="72192"/>
                  <a:pt x="49793" y="71282"/>
                  <a:pt x="49302" y="70414"/>
                </a:cubicBezTo>
                <a:cubicBezTo>
                  <a:pt x="48694" y="69349"/>
                  <a:pt x="48085" y="68310"/>
                  <a:pt x="47452" y="67270"/>
                </a:cubicBezTo>
                <a:cubicBezTo>
                  <a:pt x="46945" y="65775"/>
                  <a:pt x="46640" y="64127"/>
                  <a:pt x="46260" y="62759"/>
                </a:cubicBezTo>
                <a:cubicBezTo>
                  <a:pt x="46159" y="62454"/>
                  <a:pt x="46057" y="62125"/>
                  <a:pt x="45981" y="61821"/>
                </a:cubicBezTo>
                <a:lnTo>
                  <a:pt x="45981" y="61821"/>
                </a:lnTo>
                <a:cubicBezTo>
                  <a:pt x="47806" y="64812"/>
                  <a:pt x="49631" y="67828"/>
                  <a:pt x="51482" y="70794"/>
                </a:cubicBezTo>
                <a:cubicBezTo>
                  <a:pt x="51583" y="70997"/>
                  <a:pt x="51710" y="71199"/>
                  <a:pt x="51837" y="71377"/>
                </a:cubicBezTo>
                <a:cubicBezTo>
                  <a:pt x="52093" y="71766"/>
                  <a:pt x="52460" y="71928"/>
                  <a:pt x="52821" y="71928"/>
                </a:cubicBezTo>
                <a:cubicBezTo>
                  <a:pt x="53639" y="71928"/>
                  <a:pt x="54435" y="71099"/>
                  <a:pt x="53890" y="70185"/>
                </a:cubicBezTo>
                <a:cubicBezTo>
                  <a:pt x="53763" y="70008"/>
                  <a:pt x="53662" y="69831"/>
                  <a:pt x="53560" y="69653"/>
                </a:cubicBezTo>
                <a:cubicBezTo>
                  <a:pt x="53155" y="68918"/>
                  <a:pt x="52800" y="68158"/>
                  <a:pt x="52546" y="67372"/>
                </a:cubicBezTo>
                <a:lnTo>
                  <a:pt x="52546" y="67372"/>
                </a:lnTo>
                <a:cubicBezTo>
                  <a:pt x="52775" y="67803"/>
                  <a:pt x="53028" y="68259"/>
                  <a:pt x="53256" y="68715"/>
                </a:cubicBezTo>
                <a:cubicBezTo>
                  <a:pt x="53478" y="69144"/>
                  <a:pt x="53832" y="69321"/>
                  <a:pt x="54191" y="69321"/>
                </a:cubicBezTo>
                <a:cubicBezTo>
                  <a:pt x="54980" y="69321"/>
                  <a:pt x="55797" y="68464"/>
                  <a:pt x="55309" y="67524"/>
                </a:cubicBezTo>
                <a:cubicBezTo>
                  <a:pt x="53459" y="63975"/>
                  <a:pt x="51431" y="60503"/>
                  <a:pt x="49226" y="57131"/>
                </a:cubicBezTo>
                <a:lnTo>
                  <a:pt x="49226" y="57131"/>
                </a:lnTo>
                <a:cubicBezTo>
                  <a:pt x="49327" y="57207"/>
                  <a:pt x="49429" y="57283"/>
                  <a:pt x="49530" y="57359"/>
                </a:cubicBezTo>
                <a:cubicBezTo>
                  <a:pt x="49720" y="57497"/>
                  <a:pt x="49942" y="57564"/>
                  <a:pt x="50161" y="57564"/>
                </a:cubicBezTo>
                <a:cubicBezTo>
                  <a:pt x="50466" y="57564"/>
                  <a:pt x="50768" y="57433"/>
                  <a:pt x="50975" y="57182"/>
                </a:cubicBezTo>
                <a:cubicBezTo>
                  <a:pt x="51330" y="56726"/>
                  <a:pt x="51355" y="56092"/>
                  <a:pt x="51000" y="55636"/>
                </a:cubicBezTo>
                <a:cubicBezTo>
                  <a:pt x="48060" y="51707"/>
                  <a:pt x="45196" y="47879"/>
                  <a:pt x="42483" y="44077"/>
                </a:cubicBezTo>
                <a:lnTo>
                  <a:pt x="42483" y="44077"/>
                </a:lnTo>
                <a:cubicBezTo>
                  <a:pt x="44815" y="46967"/>
                  <a:pt x="47325" y="49730"/>
                  <a:pt x="49986" y="52315"/>
                </a:cubicBezTo>
                <a:cubicBezTo>
                  <a:pt x="50186" y="52515"/>
                  <a:pt x="50453" y="52616"/>
                  <a:pt x="50722" y="52616"/>
                </a:cubicBezTo>
                <a:cubicBezTo>
                  <a:pt x="50998" y="52616"/>
                  <a:pt x="51276" y="52509"/>
                  <a:pt x="51482" y="52290"/>
                </a:cubicBezTo>
                <a:cubicBezTo>
                  <a:pt x="51887" y="51859"/>
                  <a:pt x="51938" y="51175"/>
                  <a:pt x="51583" y="50693"/>
                </a:cubicBezTo>
                <a:cubicBezTo>
                  <a:pt x="45829" y="42759"/>
                  <a:pt x="39923" y="34724"/>
                  <a:pt x="34828" y="26131"/>
                </a:cubicBezTo>
                <a:lnTo>
                  <a:pt x="34828" y="26131"/>
                </a:lnTo>
                <a:cubicBezTo>
                  <a:pt x="38605" y="31834"/>
                  <a:pt x="42483" y="37487"/>
                  <a:pt x="46412" y="43063"/>
                </a:cubicBezTo>
                <a:cubicBezTo>
                  <a:pt x="48567" y="46105"/>
                  <a:pt x="51254" y="49933"/>
                  <a:pt x="54878" y="52341"/>
                </a:cubicBezTo>
                <a:cubicBezTo>
                  <a:pt x="55056" y="52459"/>
                  <a:pt x="55257" y="52516"/>
                  <a:pt x="55455" y="52516"/>
                </a:cubicBezTo>
                <a:cubicBezTo>
                  <a:pt x="55766" y="52516"/>
                  <a:pt x="56071" y="52376"/>
                  <a:pt x="56273" y="52113"/>
                </a:cubicBezTo>
                <a:cubicBezTo>
                  <a:pt x="56627" y="51682"/>
                  <a:pt x="56653" y="51048"/>
                  <a:pt x="56323" y="50592"/>
                </a:cubicBezTo>
                <a:cubicBezTo>
                  <a:pt x="50519" y="42810"/>
                  <a:pt x="44283" y="34445"/>
                  <a:pt x="38732" y="25421"/>
                </a:cubicBezTo>
                <a:lnTo>
                  <a:pt x="38732" y="25421"/>
                </a:lnTo>
                <a:cubicBezTo>
                  <a:pt x="41368" y="29426"/>
                  <a:pt x="44055" y="33380"/>
                  <a:pt x="46767" y="37284"/>
                </a:cubicBezTo>
                <a:cubicBezTo>
                  <a:pt x="49327" y="40959"/>
                  <a:pt x="51710" y="44204"/>
                  <a:pt x="54802" y="46739"/>
                </a:cubicBezTo>
                <a:cubicBezTo>
                  <a:pt x="54994" y="46896"/>
                  <a:pt x="55230" y="46974"/>
                  <a:pt x="55464" y="46974"/>
                </a:cubicBezTo>
                <a:cubicBezTo>
                  <a:pt x="55758" y="46974"/>
                  <a:pt x="56050" y="46852"/>
                  <a:pt x="56247" y="46612"/>
                </a:cubicBezTo>
                <a:cubicBezTo>
                  <a:pt x="56653" y="46156"/>
                  <a:pt x="56678" y="45497"/>
                  <a:pt x="56323" y="45015"/>
                </a:cubicBezTo>
                <a:cubicBezTo>
                  <a:pt x="49150" y="35155"/>
                  <a:pt x="41748" y="25066"/>
                  <a:pt x="35994" y="14015"/>
                </a:cubicBezTo>
                <a:lnTo>
                  <a:pt x="35994" y="14015"/>
                </a:lnTo>
                <a:lnTo>
                  <a:pt x="50747" y="36980"/>
                </a:lnTo>
                <a:cubicBezTo>
                  <a:pt x="52293" y="39413"/>
                  <a:pt x="54067" y="42151"/>
                  <a:pt x="56729" y="43824"/>
                </a:cubicBezTo>
                <a:cubicBezTo>
                  <a:pt x="56900" y="43929"/>
                  <a:pt x="57094" y="43980"/>
                  <a:pt x="57284" y="43980"/>
                </a:cubicBezTo>
                <a:cubicBezTo>
                  <a:pt x="57600" y="43980"/>
                  <a:pt x="57908" y="43839"/>
                  <a:pt x="58098" y="43570"/>
                </a:cubicBezTo>
                <a:cubicBezTo>
                  <a:pt x="58452" y="43114"/>
                  <a:pt x="58452" y="42480"/>
                  <a:pt x="58098" y="42024"/>
                </a:cubicBezTo>
                <a:cubicBezTo>
                  <a:pt x="54295" y="37005"/>
                  <a:pt x="50645" y="31834"/>
                  <a:pt x="47122" y="26537"/>
                </a:cubicBezTo>
                <a:lnTo>
                  <a:pt x="47122" y="26537"/>
                </a:lnTo>
                <a:cubicBezTo>
                  <a:pt x="51102" y="32012"/>
                  <a:pt x="55233" y="37335"/>
                  <a:pt x="59517" y="42480"/>
                </a:cubicBezTo>
                <a:cubicBezTo>
                  <a:pt x="59715" y="42749"/>
                  <a:pt x="60025" y="42884"/>
                  <a:pt x="60334" y="42884"/>
                </a:cubicBezTo>
                <a:cubicBezTo>
                  <a:pt x="60578" y="42884"/>
                  <a:pt x="60822" y="42800"/>
                  <a:pt x="61013" y="42632"/>
                </a:cubicBezTo>
                <a:cubicBezTo>
                  <a:pt x="61469" y="42202"/>
                  <a:pt x="61570" y="41517"/>
                  <a:pt x="61215" y="40985"/>
                </a:cubicBezTo>
                <a:lnTo>
                  <a:pt x="49099" y="23039"/>
                </a:lnTo>
                <a:lnTo>
                  <a:pt x="49099" y="23039"/>
                </a:lnTo>
                <a:cubicBezTo>
                  <a:pt x="52724" y="27728"/>
                  <a:pt x="56577" y="32189"/>
                  <a:pt x="60708" y="36448"/>
                </a:cubicBezTo>
                <a:cubicBezTo>
                  <a:pt x="60911" y="36663"/>
                  <a:pt x="61184" y="36771"/>
                  <a:pt x="61456" y="36771"/>
                </a:cubicBezTo>
                <a:cubicBezTo>
                  <a:pt x="61729" y="36771"/>
                  <a:pt x="62001" y="36663"/>
                  <a:pt x="62204" y="36448"/>
                </a:cubicBezTo>
                <a:cubicBezTo>
                  <a:pt x="62609" y="36017"/>
                  <a:pt x="62660" y="35332"/>
                  <a:pt x="62305" y="34851"/>
                </a:cubicBezTo>
                <a:cubicBezTo>
                  <a:pt x="59695" y="31327"/>
                  <a:pt x="57109" y="27779"/>
                  <a:pt x="54600" y="24154"/>
                </a:cubicBezTo>
                <a:lnTo>
                  <a:pt x="54600" y="24154"/>
                </a:lnTo>
                <a:lnTo>
                  <a:pt x="59771" y="30694"/>
                </a:lnTo>
                <a:cubicBezTo>
                  <a:pt x="59982" y="30961"/>
                  <a:pt x="60294" y="31103"/>
                  <a:pt x="60609" y="31103"/>
                </a:cubicBezTo>
                <a:cubicBezTo>
                  <a:pt x="60861" y="31103"/>
                  <a:pt x="61114" y="31012"/>
                  <a:pt x="61317" y="30820"/>
                </a:cubicBezTo>
                <a:cubicBezTo>
                  <a:pt x="61773" y="30389"/>
                  <a:pt x="61849" y="29680"/>
                  <a:pt x="61469" y="29147"/>
                </a:cubicBezTo>
                <a:cubicBezTo>
                  <a:pt x="58554" y="25244"/>
                  <a:pt x="55588" y="21264"/>
                  <a:pt x="52775" y="17158"/>
                </a:cubicBezTo>
                <a:lnTo>
                  <a:pt x="52775" y="17158"/>
                </a:lnTo>
                <a:lnTo>
                  <a:pt x="58782" y="23799"/>
                </a:lnTo>
                <a:cubicBezTo>
                  <a:pt x="58993" y="24037"/>
                  <a:pt x="59288" y="24158"/>
                  <a:pt x="59578" y="24158"/>
                </a:cubicBezTo>
                <a:cubicBezTo>
                  <a:pt x="59845" y="24158"/>
                  <a:pt x="60109" y="24056"/>
                  <a:pt x="60303" y="23850"/>
                </a:cubicBezTo>
                <a:cubicBezTo>
                  <a:pt x="60759" y="23393"/>
                  <a:pt x="60810" y="22709"/>
                  <a:pt x="60430" y="22202"/>
                </a:cubicBezTo>
                <a:lnTo>
                  <a:pt x="53079" y="12494"/>
                </a:lnTo>
                <a:cubicBezTo>
                  <a:pt x="53104" y="12114"/>
                  <a:pt x="52977" y="11759"/>
                  <a:pt x="52724" y="11505"/>
                </a:cubicBezTo>
                <a:lnTo>
                  <a:pt x="51178" y="9985"/>
                </a:lnTo>
                <a:cubicBezTo>
                  <a:pt x="50981" y="9775"/>
                  <a:pt x="50718" y="9674"/>
                  <a:pt x="50454" y="9674"/>
                </a:cubicBezTo>
                <a:cubicBezTo>
                  <a:pt x="50174" y="9674"/>
                  <a:pt x="49891" y="9788"/>
                  <a:pt x="49682" y="10010"/>
                </a:cubicBezTo>
                <a:cubicBezTo>
                  <a:pt x="49631" y="10061"/>
                  <a:pt x="49581" y="10137"/>
                  <a:pt x="49530" y="10213"/>
                </a:cubicBezTo>
                <a:lnTo>
                  <a:pt x="46083" y="6410"/>
                </a:lnTo>
                <a:cubicBezTo>
                  <a:pt x="45871" y="6171"/>
                  <a:pt x="45581" y="6049"/>
                  <a:pt x="45291" y="6049"/>
                </a:cubicBezTo>
                <a:cubicBezTo>
                  <a:pt x="45060" y="6049"/>
                  <a:pt x="44829" y="6126"/>
                  <a:pt x="44638" y="6284"/>
                </a:cubicBezTo>
                <a:cubicBezTo>
                  <a:pt x="44308" y="6563"/>
                  <a:pt x="44156" y="6943"/>
                  <a:pt x="44207" y="7348"/>
                </a:cubicBezTo>
                <a:lnTo>
                  <a:pt x="41165" y="3546"/>
                </a:lnTo>
                <a:cubicBezTo>
                  <a:pt x="40962" y="3270"/>
                  <a:pt x="40650" y="3127"/>
                  <a:pt x="40335" y="3127"/>
                </a:cubicBezTo>
                <a:cubicBezTo>
                  <a:pt x="40101" y="3127"/>
                  <a:pt x="39865" y="3206"/>
                  <a:pt x="39670" y="3369"/>
                </a:cubicBezTo>
                <a:cubicBezTo>
                  <a:pt x="39214" y="3774"/>
                  <a:pt x="39087" y="4459"/>
                  <a:pt x="39416" y="4991"/>
                </a:cubicBezTo>
                <a:cubicBezTo>
                  <a:pt x="41013" y="7602"/>
                  <a:pt x="42636" y="10213"/>
                  <a:pt x="44308" y="12823"/>
                </a:cubicBezTo>
                <a:cubicBezTo>
                  <a:pt x="42585" y="10441"/>
                  <a:pt x="40887" y="8058"/>
                  <a:pt x="39188" y="5675"/>
                </a:cubicBezTo>
                <a:cubicBezTo>
                  <a:pt x="38984" y="5386"/>
                  <a:pt x="38655" y="5223"/>
                  <a:pt x="38323" y="5223"/>
                </a:cubicBezTo>
                <a:cubicBezTo>
                  <a:pt x="38159" y="5223"/>
                  <a:pt x="37995" y="5262"/>
                  <a:pt x="37845" y="5346"/>
                </a:cubicBezTo>
                <a:cubicBezTo>
                  <a:pt x="37338" y="5625"/>
                  <a:pt x="37110" y="6182"/>
                  <a:pt x="37262" y="6715"/>
                </a:cubicBezTo>
                <a:cubicBezTo>
                  <a:pt x="37465" y="7551"/>
                  <a:pt x="37718" y="8337"/>
                  <a:pt x="38022" y="9123"/>
                </a:cubicBezTo>
                <a:cubicBezTo>
                  <a:pt x="37338" y="8083"/>
                  <a:pt x="36679" y="7019"/>
                  <a:pt x="36020" y="5954"/>
                </a:cubicBezTo>
                <a:cubicBezTo>
                  <a:pt x="35834" y="5638"/>
                  <a:pt x="35483" y="5444"/>
                  <a:pt x="35119" y="5444"/>
                </a:cubicBezTo>
                <a:cubicBezTo>
                  <a:pt x="34988" y="5444"/>
                  <a:pt x="34855" y="5469"/>
                  <a:pt x="34727" y="5523"/>
                </a:cubicBezTo>
                <a:cubicBezTo>
                  <a:pt x="34245" y="5726"/>
                  <a:pt x="33941" y="6233"/>
                  <a:pt x="34017" y="6765"/>
                </a:cubicBezTo>
                <a:lnTo>
                  <a:pt x="30012" y="530"/>
                </a:lnTo>
                <a:cubicBezTo>
                  <a:pt x="29810" y="192"/>
                  <a:pt x="29460" y="0"/>
                  <a:pt x="2910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41"/>
          <p:cNvSpPr txBox="1">
            <a:spLocks noGrp="1"/>
          </p:cNvSpPr>
          <p:nvPr>
            <p:ph type="ctrTitle"/>
          </p:nvPr>
        </p:nvSpPr>
        <p:spPr>
          <a:xfrm>
            <a:off x="2444550" y="2966775"/>
            <a:ext cx="4254900" cy="4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434" name="Google Shape;1434;p41"/>
          <p:cNvSpPr txBox="1">
            <a:spLocks noGrp="1"/>
          </p:cNvSpPr>
          <p:nvPr>
            <p:ph type="subTitle" idx="1"/>
          </p:nvPr>
        </p:nvSpPr>
        <p:spPr>
          <a:xfrm>
            <a:off x="2444550" y="1241550"/>
            <a:ext cx="42549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1435" name="Google Shape;1435;p41"/>
          <p:cNvSpPr/>
          <p:nvPr/>
        </p:nvSpPr>
        <p:spPr>
          <a:xfrm rot="-249267">
            <a:off x="5415961" y="3510603"/>
            <a:ext cx="876507" cy="148876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6" name="Google Shape;1436;p41"/>
          <p:cNvGrpSpPr/>
          <p:nvPr/>
        </p:nvGrpSpPr>
        <p:grpSpPr>
          <a:xfrm>
            <a:off x="272520" y="3387675"/>
            <a:ext cx="1338968" cy="1605430"/>
            <a:chOff x="122625" y="3771800"/>
            <a:chExt cx="776600" cy="1116750"/>
          </a:xfrm>
        </p:grpSpPr>
        <p:sp>
          <p:nvSpPr>
            <p:cNvPr id="1437" name="Google Shape;1437;p41"/>
            <p:cNvSpPr/>
            <p:nvPr/>
          </p:nvSpPr>
          <p:spPr>
            <a:xfrm>
              <a:off x="122625" y="3771800"/>
              <a:ext cx="713500" cy="939050"/>
            </a:xfrm>
            <a:custGeom>
              <a:avLst/>
              <a:gdLst/>
              <a:ahLst/>
              <a:cxnLst/>
              <a:rect l="l" t="t" r="r" b="b"/>
              <a:pathLst>
                <a:path w="28540" h="37562" extrusionOk="0">
                  <a:moveTo>
                    <a:pt x="14427" y="746"/>
                  </a:moveTo>
                  <a:cubicBezTo>
                    <a:pt x="15037" y="746"/>
                    <a:pt x="15644" y="797"/>
                    <a:pt x="16241" y="902"/>
                  </a:cubicBezTo>
                  <a:cubicBezTo>
                    <a:pt x="20170" y="1569"/>
                    <a:pt x="23789" y="4546"/>
                    <a:pt x="25694" y="8641"/>
                  </a:cubicBezTo>
                  <a:cubicBezTo>
                    <a:pt x="27313" y="12130"/>
                    <a:pt x="27790" y="16357"/>
                    <a:pt x="27123" y="21167"/>
                  </a:cubicBezTo>
                  <a:cubicBezTo>
                    <a:pt x="26920" y="22584"/>
                    <a:pt x="26599" y="24203"/>
                    <a:pt x="25682" y="25453"/>
                  </a:cubicBezTo>
                  <a:lnTo>
                    <a:pt x="25563" y="25608"/>
                  </a:lnTo>
                  <a:cubicBezTo>
                    <a:pt x="25313" y="25929"/>
                    <a:pt x="25027" y="26322"/>
                    <a:pt x="24980" y="26798"/>
                  </a:cubicBezTo>
                  <a:cubicBezTo>
                    <a:pt x="24932" y="27215"/>
                    <a:pt x="25087" y="27596"/>
                    <a:pt x="25206" y="27894"/>
                  </a:cubicBezTo>
                  <a:lnTo>
                    <a:pt x="26647" y="31573"/>
                  </a:lnTo>
                  <a:cubicBezTo>
                    <a:pt x="26801" y="31978"/>
                    <a:pt x="26992" y="32454"/>
                    <a:pt x="26897" y="32871"/>
                  </a:cubicBezTo>
                  <a:cubicBezTo>
                    <a:pt x="26778" y="33371"/>
                    <a:pt x="26289" y="33740"/>
                    <a:pt x="25754" y="34097"/>
                  </a:cubicBezTo>
                  <a:cubicBezTo>
                    <a:pt x="23587" y="35561"/>
                    <a:pt x="21598" y="36776"/>
                    <a:pt x="19384" y="36835"/>
                  </a:cubicBezTo>
                  <a:cubicBezTo>
                    <a:pt x="19350" y="36836"/>
                    <a:pt x="19317" y="36837"/>
                    <a:pt x="19284" y="36837"/>
                  </a:cubicBezTo>
                  <a:cubicBezTo>
                    <a:pt x="17623" y="36837"/>
                    <a:pt x="17047" y="35663"/>
                    <a:pt x="16300" y="34192"/>
                  </a:cubicBezTo>
                  <a:cubicBezTo>
                    <a:pt x="16145" y="33847"/>
                    <a:pt x="15967" y="33490"/>
                    <a:pt x="15764" y="33144"/>
                  </a:cubicBezTo>
                  <a:cubicBezTo>
                    <a:pt x="15514" y="32704"/>
                    <a:pt x="15228" y="32192"/>
                    <a:pt x="14752" y="31835"/>
                  </a:cubicBezTo>
                  <a:cubicBezTo>
                    <a:pt x="14395" y="31525"/>
                    <a:pt x="13978" y="31335"/>
                    <a:pt x="13609" y="31180"/>
                  </a:cubicBezTo>
                  <a:cubicBezTo>
                    <a:pt x="12931" y="30906"/>
                    <a:pt x="12228" y="30680"/>
                    <a:pt x="11538" y="30466"/>
                  </a:cubicBezTo>
                  <a:cubicBezTo>
                    <a:pt x="10811" y="30251"/>
                    <a:pt x="10073" y="30013"/>
                    <a:pt x="9371" y="29715"/>
                  </a:cubicBezTo>
                  <a:cubicBezTo>
                    <a:pt x="5430" y="28001"/>
                    <a:pt x="2429" y="23798"/>
                    <a:pt x="1560" y="18726"/>
                  </a:cubicBezTo>
                  <a:cubicBezTo>
                    <a:pt x="739" y="13999"/>
                    <a:pt x="1763" y="9308"/>
                    <a:pt x="4382" y="5867"/>
                  </a:cubicBezTo>
                  <a:cubicBezTo>
                    <a:pt x="6819" y="2673"/>
                    <a:pt x="10682" y="746"/>
                    <a:pt x="14427" y="746"/>
                  </a:cubicBezTo>
                  <a:close/>
                  <a:moveTo>
                    <a:pt x="14457" y="1"/>
                  </a:moveTo>
                  <a:cubicBezTo>
                    <a:pt x="10478" y="1"/>
                    <a:pt x="6391" y="2024"/>
                    <a:pt x="3810" y="5403"/>
                  </a:cubicBezTo>
                  <a:cubicBezTo>
                    <a:pt x="1072" y="8987"/>
                    <a:pt x="0" y="13892"/>
                    <a:pt x="858" y="18833"/>
                  </a:cubicBezTo>
                  <a:cubicBezTo>
                    <a:pt x="1774" y="24143"/>
                    <a:pt x="4930" y="28549"/>
                    <a:pt x="9097" y="30346"/>
                  </a:cubicBezTo>
                  <a:cubicBezTo>
                    <a:pt x="9847" y="30656"/>
                    <a:pt x="10597" y="30894"/>
                    <a:pt x="11347" y="31132"/>
                  </a:cubicBezTo>
                  <a:cubicBezTo>
                    <a:pt x="12014" y="31347"/>
                    <a:pt x="12704" y="31561"/>
                    <a:pt x="13359" y="31823"/>
                  </a:cubicBezTo>
                  <a:cubicBezTo>
                    <a:pt x="13681" y="31954"/>
                    <a:pt x="14026" y="32120"/>
                    <a:pt x="14312" y="32359"/>
                  </a:cubicBezTo>
                  <a:cubicBezTo>
                    <a:pt x="14669" y="32656"/>
                    <a:pt x="14907" y="33085"/>
                    <a:pt x="15145" y="33502"/>
                  </a:cubicBezTo>
                  <a:cubicBezTo>
                    <a:pt x="15324" y="33835"/>
                    <a:pt x="15502" y="34180"/>
                    <a:pt x="15657" y="34502"/>
                  </a:cubicBezTo>
                  <a:cubicBezTo>
                    <a:pt x="16419" y="36002"/>
                    <a:pt x="17193" y="37550"/>
                    <a:pt x="19300" y="37550"/>
                  </a:cubicBezTo>
                  <a:cubicBezTo>
                    <a:pt x="19336" y="37550"/>
                    <a:pt x="19384" y="37550"/>
                    <a:pt x="19396" y="37562"/>
                  </a:cubicBezTo>
                  <a:cubicBezTo>
                    <a:pt x="22015" y="37490"/>
                    <a:pt x="24420" y="35871"/>
                    <a:pt x="26158" y="34692"/>
                  </a:cubicBezTo>
                  <a:cubicBezTo>
                    <a:pt x="26789" y="34264"/>
                    <a:pt x="27432" y="33775"/>
                    <a:pt x="27599" y="33013"/>
                  </a:cubicBezTo>
                  <a:cubicBezTo>
                    <a:pt x="27730" y="32382"/>
                    <a:pt x="27492" y="31763"/>
                    <a:pt x="27313" y="31299"/>
                  </a:cubicBezTo>
                  <a:lnTo>
                    <a:pt x="25873" y="27620"/>
                  </a:lnTo>
                  <a:cubicBezTo>
                    <a:pt x="25777" y="27382"/>
                    <a:pt x="25670" y="27108"/>
                    <a:pt x="25694" y="26870"/>
                  </a:cubicBezTo>
                  <a:cubicBezTo>
                    <a:pt x="25718" y="26584"/>
                    <a:pt x="25932" y="26310"/>
                    <a:pt x="26147" y="26036"/>
                  </a:cubicBezTo>
                  <a:lnTo>
                    <a:pt x="26266" y="25870"/>
                  </a:lnTo>
                  <a:cubicBezTo>
                    <a:pt x="27266" y="24500"/>
                    <a:pt x="27635" y="22762"/>
                    <a:pt x="27837" y="21250"/>
                  </a:cubicBezTo>
                  <a:cubicBezTo>
                    <a:pt x="28540" y="16297"/>
                    <a:pt x="28028" y="11951"/>
                    <a:pt x="26349" y="8320"/>
                  </a:cubicBezTo>
                  <a:cubicBezTo>
                    <a:pt x="24361" y="4022"/>
                    <a:pt x="20527" y="890"/>
                    <a:pt x="16383" y="164"/>
                  </a:cubicBezTo>
                  <a:cubicBezTo>
                    <a:pt x="15749" y="54"/>
                    <a:pt x="15104" y="1"/>
                    <a:pt x="14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567925" y="4593250"/>
              <a:ext cx="331300" cy="295300"/>
            </a:xfrm>
            <a:custGeom>
              <a:avLst/>
              <a:gdLst/>
              <a:ahLst/>
              <a:cxnLst/>
              <a:rect l="l" t="t" r="r" b="b"/>
              <a:pathLst>
                <a:path w="13252" h="11812" extrusionOk="0">
                  <a:moveTo>
                    <a:pt x="9728" y="1"/>
                  </a:moveTo>
                  <a:cubicBezTo>
                    <a:pt x="9549" y="1"/>
                    <a:pt x="9370" y="155"/>
                    <a:pt x="9358" y="346"/>
                  </a:cubicBezTo>
                  <a:cubicBezTo>
                    <a:pt x="9347" y="536"/>
                    <a:pt x="9501" y="703"/>
                    <a:pt x="9704" y="715"/>
                  </a:cubicBezTo>
                  <a:cubicBezTo>
                    <a:pt x="9942" y="739"/>
                    <a:pt x="10192" y="858"/>
                    <a:pt x="10370" y="1060"/>
                  </a:cubicBezTo>
                  <a:cubicBezTo>
                    <a:pt x="10549" y="1251"/>
                    <a:pt x="10632" y="1513"/>
                    <a:pt x="10621" y="1751"/>
                  </a:cubicBezTo>
                  <a:cubicBezTo>
                    <a:pt x="10621" y="1822"/>
                    <a:pt x="10609" y="1906"/>
                    <a:pt x="10597" y="1989"/>
                  </a:cubicBezTo>
                  <a:cubicBezTo>
                    <a:pt x="10549" y="2239"/>
                    <a:pt x="10501" y="2560"/>
                    <a:pt x="10668" y="2882"/>
                  </a:cubicBezTo>
                  <a:cubicBezTo>
                    <a:pt x="10811" y="3144"/>
                    <a:pt x="11085" y="3299"/>
                    <a:pt x="11287" y="3394"/>
                  </a:cubicBezTo>
                  <a:cubicBezTo>
                    <a:pt x="11442" y="3477"/>
                    <a:pt x="11573" y="3537"/>
                    <a:pt x="11621" y="3620"/>
                  </a:cubicBezTo>
                  <a:cubicBezTo>
                    <a:pt x="11680" y="3727"/>
                    <a:pt x="11644" y="3918"/>
                    <a:pt x="11621" y="4108"/>
                  </a:cubicBezTo>
                  <a:cubicBezTo>
                    <a:pt x="11573" y="4430"/>
                    <a:pt x="11513" y="4811"/>
                    <a:pt x="11764" y="5144"/>
                  </a:cubicBezTo>
                  <a:cubicBezTo>
                    <a:pt x="11859" y="5275"/>
                    <a:pt x="11990" y="5347"/>
                    <a:pt x="12097" y="5418"/>
                  </a:cubicBezTo>
                  <a:cubicBezTo>
                    <a:pt x="12145" y="5454"/>
                    <a:pt x="12180" y="5478"/>
                    <a:pt x="12216" y="5513"/>
                  </a:cubicBezTo>
                  <a:cubicBezTo>
                    <a:pt x="12454" y="5704"/>
                    <a:pt x="12478" y="6109"/>
                    <a:pt x="12383" y="6394"/>
                  </a:cubicBezTo>
                  <a:cubicBezTo>
                    <a:pt x="12240" y="6763"/>
                    <a:pt x="11930" y="7085"/>
                    <a:pt x="11644" y="7359"/>
                  </a:cubicBezTo>
                  <a:cubicBezTo>
                    <a:pt x="9954" y="8990"/>
                    <a:pt x="7846" y="10216"/>
                    <a:pt x="5584" y="10883"/>
                  </a:cubicBezTo>
                  <a:cubicBezTo>
                    <a:pt x="5232" y="10985"/>
                    <a:pt x="4865" y="11072"/>
                    <a:pt x="4512" y="11072"/>
                  </a:cubicBezTo>
                  <a:cubicBezTo>
                    <a:pt x="4412" y="11072"/>
                    <a:pt x="4312" y="11065"/>
                    <a:pt x="4215" y="11050"/>
                  </a:cubicBezTo>
                  <a:cubicBezTo>
                    <a:pt x="3893" y="10990"/>
                    <a:pt x="3477" y="10764"/>
                    <a:pt x="3405" y="10395"/>
                  </a:cubicBezTo>
                  <a:cubicBezTo>
                    <a:pt x="3370" y="10300"/>
                    <a:pt x="3370" y="10180"/>
                    <a:pt x="3370" y="10061"/>
                  </a:cubicBezTo>
                  <a:cubicBezTo>
                    <a:pt x="3370" y="9823"/>
                    <a:pt x="3358" y="9561"/>
                    <a:pt x="3203" y="9288"/>
                  </a:cubicBezTo>
                  <a:cubicBezTo>
                    <a:pt x="3012" y="8954"/>
                    <a:pt x="2667" y="8799"/>
                    <a:pt x="2358" y="8668"/>
                  </a:cubicBezTo>
                  <a:cubicBezTo>
                    <a:pt x="2084" y="8537"/>
                    <a:pt x="1917" y="8454"/>
                    <a:pt x="1869" y="8323"/>
                  </a:cubicBezTo>
                  <a:cubicBezTo>
                    <a:pt x="1834" y="8240"/>
                    <a:pt x="1881" y="8097"/>
                    <a:pt x="1917" y="7954"/>
                  </a:cubicBezTo>
                  <a:cubicBezTo>
                    <a:pt x="1977" y="7740"/>
                    <a:pt x="2012" y="7502"/>
                    <a:pt x="1953" y="7240"/>
                  </a:cubicBezTo>
                  <a:cubicBezTo>
                    <a:pt x="1869" y="6906"/>
                    <a:pt x="1643" y="6704"/>
                    <a:pt x="1453" y="6525"/>
                  </a:cubicBezTo>
                  <a:cubicBezTo>
                    <a:pt x="1393" y="6478"/>
                    <a:pt x="1334" y="6430"/>
                    <a:pt x="1286" y="6370"/>
                  </a:cubicBezTo>
                  <a:cubicBezTo>
                    <a:pt x="715" y="5763"/>
                    <a:pt x="917" y="5001"/>
                    <a:pt x="1203" y="4465"/>
                  </a:cubicBezTo>
                  <a:cubicBezTo>
                    <a:pt x="1286" y="4287"/>
                    <a:pt x="1226" y="4073"/>
                    <a:pt x="1048" y="3977"/>
                  </a:cubicBezTo>
                  <a:cubicBezTo>
                    <a:pt x="994" y="3952"/>
                    <a:pt x="937" y="3940"/>
                    <a:pt x="880" y="3940"/>
                  </a:cubicBezTo>
                  <a:cubicBezTo>
                    <a:pt x="747" y="3940"/>
                    <a:pt x="618" y="4007"/>
                    <a:pt x="560" y="4132"/>
                  </a:cubicBezTo>
                  <a:cubicBezTo>
                    <a:pt x="0" y="5168"/>
                    <a:pt x="72" y="6156"/>
                    <a:pt x="750" y="6871"/>
                  </a:cubicBezTo>
                  <a:cubicBezTo>
                    <a:pt x="810" y="6942"/>
                    <a:pt x="869" y="7002"/>
                    <a:pt x="941" y="7061"/>
                  </a:cubicBezTo>
                  <a:cubicBezTo>
                    <a:pt x="1084" y="7192"/>
                    <a:pt x="1203" y="7299"/>
                    <a:pt x="1226" y="7418"/>
                  </a:cubicBezTo>
                  <a:cubicBezTo>
                    <a:pt x="1250" y="7502"/>
                    <a:pt x="1215" y="7644"/>
                    <a:pt x="1191" y="7787"/>
                  </a:cubicBezTo>
                  <a:cubicBezTo>
                    <a:pt x="1119" y="8002"/>
                    <a:pt x="1072" y="8264"/>
                    <a:pt x="1155" y="8549"/>
                  </a:cubicBezTo>
                  <a:cubicBezTo>
                    <a:pt x="1286" y="9014"/>
                    <a:pt x="1703" y="9192"/>
                    <a:pt x="2048" y="9335"/>
                  </a:cubicBezTo>
                  <a:cubicBezTo>
                    <a:pt x="2274" y="9442"/>
                    <a:pt x="2500" y="9526"/>
                    <a:pt x="2572" y="9669"/>
                  </a:cubicBezTo>
                  <a:cubicBezTo>
                    <a:pt x="2631" y="9764"/>
                    <a:pt x="2631" y="9919"/>
                    <a:pt x="2631" y="10097"/>
                  </a:cubicBezTo>
                  <a:cubicBezTo>
                    <a:pt x="2631" y="10228"/>
                    <a:pt x="2643" y="10395"/>
                    <a:pt x="2679" y="10561"/>
                  </a:cubicBezTo>
                  <a:cubicBezTo>
                    <a:pt x="2834" y="11252"/>
                    <a:pt x="3489" y="11669"/>
                    <a:pt x="4084" y="11776"/>
                  </a:cubicBezTo>
                  <a:cubicBezTo>
                    <a:pt x="4239" y="11800"/>
                    <a:pt x="4382" y="11812"/>
                    <a:pt x="4525" y="11812"/>
                  </a:cubicBezTo>
                  <a:cubicBezTo>
                    <a:pt x="4965" y="11812"/>
                    <a:pt x="5382" y="11704"/>
                    <a:pt x="5810" y="11597"/>
                  </a:cubicBezTo>
                  <a:cubicBezTo>
                    <a:pt x="8192" y="10907"/>
                    <a:pt x="10382" y="9621"/>
                    <a:pt x="12168" y="7906"/>
                  </a:cubicBezTo>
                  <a:cubicBezTo>
                    <a:pt x="12514" y="7585"/>
                    <a:pt x="12895" y="7180"/>
                    <a:pt x="13073" y="6656"/>
                  </a:cubicBezTo>
                  <a:cubicBezTo>
                    <a:pt x="13252" y="6144"/>
                    <a:pt x="13204" y="5430"/>
                    <a:pt x="12692" y="4989"/>
                  </a:cubicBezTo>
                  <a:cubicBezTo>
                    <a:pt x="12633" y="4930"/>
                    <a:pt x="12573" y="4906"/>
                    <a:pt x="12514" y="4858"/>
                  </a:cubicBezTo>
                  <a:cubicBezTo>
                    <a:pt x="12430" y="4811"/>
                    <a:pt x="12371" y="4787"/>
                    <a:pt x="12347" y="4739"/>
                  </a:cubicBezTo>
                  <a:cubicBezTo>
                    <a:pt x="12287" y="4668"/>
                    <a:pt x="12311" y="4477"/>
                    <a:pt x="12347" y="4263"/>
                  </a:cubicBezTo>
                  <a:cubicBezTo>
                    <a:pt x="12395" y="3977"/>
                    <a:pt x="12454" y="3620"/>
                    <a:pt x="12252" y="3299"/>
                  </a:cubicBezTo>
                  <a:cubicBezTo>
                    <a:pt x="12097" y="3025"/>
                    <a:pt x="11847" y="2894"/>
                    <a:pt x="11633" y="2787"/>
                  </a:cubicBezTo>
                  <a:cubicBezTo>
                    <a:pt x="11490" y="2703"/>
                    <a:pt x="11347" y="2644"/>
                    <a:pt x="11311" y="2549"/>
                  </a:cubicBezTo>
                  <a:cubicBezTo>
                    <a:pt x="11252" y="2465"/>
                    <a:pt x="11275" y="2299"/>
                    <a:pt x="11311" y="2120"/>
                  </a:cubicBezTo>
                  <a:cubicBezTo>
                    <a:pt x="11323" y="2013"/>
                    <a:pt x="11347" y="1906"/>
                    <a:pt x="11347" y="1810"/>
                  </a:cubicBezTo>
                  <a:cubicBezTo>
                    <a:pt x="11383" y="1370"/>
                    <a:pt x="11216" y="929"/>
                    <a:pt x="10906" y="584"/>
                  </a:cubicBezTo>
                  <a:cubicBezTo>
                    <a:pt x="10597" y="227"/>
                    <a:pt x="10156" y="24"/>
                    <a:pt x="9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597675" y="4699350"/>
              <a:ext cx="173275" cy="85925"/>
            </a:xfrm>
            <a:custGeom>
              <a:avLst/>
              <a:gdLst/>
              <a:ahLst/>
              <a:cxnLst/>
              <a:rect l="l" t="t" r="r" b="b"/>
              <a:pathLst>
                <a:path w="6931" h="3437" extrusionOk="0">
                  <a:moveTo>
                    <a:pt x="6519" y="0"/>
                  </a:moveTo>
                  <a:cubicBezTo>
                    <a:pt x="6456" y="0"/>
                    <a:pt x="6393" y="18"/>
                    <a:pt x="6335" y="55"/>
                  </a:cubicBezTo>
                  <a:cubicBezTo>
                    <a:pt x="3596" y="1734"/>
                    <a:pt x="322" y="2734"/>
                    <a:pt x="298" y="2746"/>
                  </a:cubicBezTo>
                  <a:cubicBezTo>
                    <a:pt x="96" y="2805"/>
                    <a:pt x="1" y="2996"/>
                    <a:pt x="60" y="3186"/>
                  </a:cubicBezTo>
                  <a:cubicBezTo>
                    <a:pt x="96" y="3341"/>
                    <a:pt x="251" y="3436"/>
                    <a:pt x="394" y="3436"/>
                  </a:cubicBezTo>
                  <a:cubicBezTo>
                    <a:pt x="441" y="3436"/>
                    <a:pt x="477" y="3436"/>
                    <a:pt x="501" y="3424"/>
                  </a:cubicBezTo>
                  <a:cubicBezTo>
                    <a:pt x="632" y="3377"/>
                    <a:pt x="3882" y="2388"/>
                    <a:pt x="6704" y="662"/>
                  </a:cubicBezTo>
                  <a:cubicBezTo>
                    <a:pt x="6871" y="555"/>
                    <a:pt x="6930" y="329"/>
                    <a:pt x="6823" y="162"/>
                  </a:cubicBezTo>
                  <a:cubicBezTo>
                    <a:pt x="6753" y="61"/>
                    <a:pt x="6637" y="0"/>
                    <a:pt x="6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745325" y="4713625"/>
              <a:ext cx="135450" cy="93075"/>
            </a:xfrm>
            <a:custGeom>
              <a:avLst/>
              <a:gdLst/>
              <a:ahLst/>
              <a:cxnLst/>
              <a:rect l="l" t="t" r="r" b="b"/>
              <a:pathLst>
                <a:path w="5418" h="3723" extrusionOk="0">
                  <a:moveTo>
                    <a:pt x="5025" y="0"/>
                  </a:moveTo>
                  <a:cubicBezTo>
                    <a:pt x="4944" y="0"/>
                    <a:pt x="4859" y="27"/>
                    <a:pt x="4787" y="79"/>
                  </a:cubicBezTo>
                  <a:cubicBezTo>
                    <a:pt x="3263" y="1294"/>
                    <a:pt x="262" y="3032"/>
                    <a:pt x="238" y="3056"/>
                  </a:cubicBezTo>
                  <a:cubicBezTo>
                    <a:pt x="60" y="3151"/>
                    <a:pt x="0" y="3365"/>
                    <a:pt x="107" y="3544"/>
                  </a:cubicBezTo>
                  <a:cubicBezTo>
                    <a:pt x="167" y="3663"/>
                    <a:pt x="298" y="3722"/>
                    <a:pt x="417" y="3722"/>
                  </a:cubicBezTo>
                  <a:cubicBezTo>
                    <a:pt x="477" y="3722"/>
                    <a:pt x="536" y="3711"/>
                    <a:pt x="596" y="3675"/>
                  </a:cubicBezTo>
                  <a:cubicBezTo>
                    <a:pt x="727" y="3603"/>
                    <a:pt x="3679" y="1889"/>
                    <a:pt x="5239" y="639"/>
                  </a:cubicBezTo>
                  <a:cubicBezTo>
                    <a:pt x="5406" y="520"/>
                    <a:pt x="5418" y="282"/>
                    <a:pt x="5299" y="139"/>
                  </a:cubicBezTo>
                  <a:cubicBezTo>
                    <a:pt x="5232" y="45"/>
                    <a:pt x="5131" y="0"/>
                    <a:pt x="5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330375" y="4118475"/>
              <a:ext cx="455750" cy="581650"/>
            </a:xfrm>
            <a:custGeom>
              <a:avLst/>
              <a:gdLst/>
              <a:ahLst/>
              <a:cxnLst/>
              <a:rect l="l" t="t" r="r" b="b"/>
              <a:pathLst>
                <a:path w="18230" h="23266" extrusionOk="0">
                  <a:moveTo>
                    <a:pt x="12574" y="728"/>
                  </a:moveTo>
                  <a:cubicBezTo>
                    <a:pt x="12657" y="728"/>
                    <a:pt x="12741" y="739"/>
                    <a:pt x="12800" y="751"/>
                  </a:cubicBezTo>
                  <a:cubicBezTo>
                    <a:pt x="13026" y="858"/>
                    <a:pt x="13217" y="1097"/>
                    <a:pt x="13384" y="1466"/>
                  </a:cubicBezTo>
                  <a:cubicBezTo>
                    <a:pt x="13872" y="2656"/>
                    <a:pt x="13622" y="4145"/>
                    <a:pt x="12741" y="5097"/>
                  </a:cubicBezTo>
                  <a:lnTo>
                    <a:pt x="12562" y="5276"/>
                  </a:lnTo>
                  <a:lnTo>
                    <a:pt x="11955" y="3621"/>
                  </a:lnTo>
                  <a:cubicBezTo>
                    <a:pt x="11717" y="3014"/>
                    <a:pt x="11443" y="2275"/>
                    <a:pt x="11598" y="1597"/>
                  </a:cubicBezTo>
                  <a:cubicBezTo>
                    <a:pt x="11669" y="1287"/>
                    <a:pt x="11919" y="966"/>
                    <a:pt x="12217" y="811"/>
                  </a:cubicBezTo>
                  <a:cubicBezTo>
                    <a:pt x="12312" y="763"/>
                    <a:pt x="12443" y="728"/>
                    <a:pt x="12574" y="728"/>
                  </a:cubicBezTo>
                  <a:close/>
                  <a:moveTo>
                    <a:pt x="6192" y="1347"/>
                  </a:moveTo>
                  <a:cubicBezTo>
                    <a:pt x="6264" y="1359"/>
                    <a:pt x="6371" y="1442"/>
                    <a:pt x="6478" y="1513"/>
                  </a:cubicBezTo>
                  <a:cubicBezTo>
                    <a:pt x="7800" y="2513"/>
                    <a:pt x="8562" y="4145"/>
                    <a:pt x="8454" y="5740"/>
                  </a:cubicBezTo>
                  <a:cubicBezTo>
                    <a:pt x="7133" y="4990"/>
                    <a:pt x="6359" y="3525"/>
                    <a:pt x="5990" y="2633"/>
                  </a:cubicBezTo>
                  <a:cubicBezTo>
                    <a:pt x="5859" y="2347"/>
                    <a:pt x="5728" y="2013"/>
                    <a:pt x="5787" y="1740"/>
                  </a:cubicBezTo>
                  <a:cubicBezTo>
                    <a:pt x="5835" y="1537"/>
                    <a:pt x="6002" y="1359"/>
                    <a:pt x="6145" y="1359"/>
                  </a:cubicBezTo>
                  <a:cubicBezTo>
                    <a:pt x="6145" y="1359"/>
                    <a:pt x="6168" y="1359"/>
                    <a:pt x="6192" y="1347"/>
                  </a:cubicBezTo>
                  <a:close/>
                  <a:moveTo>
                    <a:pt x="1308" y="8232"/>
                  </a:moveTo>
                  <a:cubicBezTo>
                    <a:pt x="1477" y="8232"/>
                    <a:pt x="1654" y="8272"/>
                    <a:pt x="1799" y="8312"/>
                  </a:cubicBezTo>
                  <a:cubicBezTo>
                    <a:pt x="2847" y="8598"/>
                    <a:pt x="3728" y="9193"/>
                    <a:pt x="4502" y="9955"/>
                  </a:cubicBezTo>
                  <a:cubicBezTo>
                    <a:pt x="4365" y="9968"/>
                    <a:pt x="4228" y="9974"/>
                    <a:pt x="4092" y="9974"/>
                  </a:cubicBezTo>
                  <a:cubicBezTo>
                    <a:pt x="2832" y="9974"/>
                    <a:pt x="1584" y="9437"/>
                    <a:pt x="811" y="8502"/>
                  </a:cubicBezTo>
                  <a:cubicBezTo>
                    <a:pt x="834" y="8407"/>
                    <a:pt x="953" y="8312"/>
                    <a:pt x="1073" y="8264"/>
                  </a:cubicBezTo>
                  <a:cubicBezTo>
                    <a:pt x="1146" y="8241"/>
                    <a:pt x="1226" y="8232"/>
                    <a:pt x="1308" y="8232"/>
                  </a:cubicBezTo>
                  <a:close/>
                  <a:moveTo>
                    <a:pt x="12572" y="1"/>
                  </a:moveTo>
                  <a:cubicBezTo>
                    <a:pt x="12349" y="1"/>
                    <a:pt x="12122" y="54"/>
                    <a:pt x="11895" y="168"/>
                  </a:cubicBezTo>
                  <a:cubicBezTo>
                    <a:pt x="11407" y="430"/>
                    <a:pt x="11014" y="918"/>
                    <a:pt x="10895" y="1454"/>
                  </a:cubicBezTo>
                  <a:cubicBezTo>
                    <a:pt x="10681" y="2335"/>
                    <a:pt x="11014" y="3192"/>
                    <a:pt x="11264" y="3895"/>
                  </a:cubicBezTo>
                  <a:lnTo>
                    <a:pt x="11955" y="5740"/>
                  </a:lnTo>
                  <a:cubicBezTo>
                    <a:pt x="11405" y="6054"/>
                    <a:pt x="10762" y="6223"/>
                    <a:pt x="10124" y="6223"/>
                  </a:cubicBezTo>
                  <a:cubicBezTo>
                    <a:pt x="9796" y="6223"/>
                    <a:pt x="9469" y="6178"/>
                    <a:pt x="9157" y="6085"/>
                  </a:cubicBezTo>
                  <a:cubicBezTo>
                    <a:pt x="9133" y="6061"/>
                    <a:pt x="9133" y="6061"/>
                    <a:pt x="9121" y="6061"/>
                  </a:cubicBezTo>
                  <a:cubicBezTo>
                    <a:pt x="9347" y="4157"/>
                    <a:pt x="8466" y="2156"/>
                    <a:pt x="6871" y="966"/>
                  </a:cubicBezTo>
                  <a:cubicBezTo>
                    <a:pt x="6716" y="823"/>
                    <a:pt x="6514" y="692"/>
                    <a:pt x="6264" y="668"/>
                  </a:cubicBezTo>
                  <a:cubicBezTo>
                    <a:pt x="6215" y="660"/>
                    <a:pt x="6167" y="656"/>
                    <a:pt x="6120" y="656"/>
                  </a:cubicBezTo>
                  <a:cubicBezTo>
                    <a:pt x="5589" y="656"/>
                    <a:pt x="5160" y="1128"/>
                    <a:pt x="5061" y="1620"/>
                  </a:cubicBezTo>
                  <a:cubicBezTo>
                    <a:pt x="4978" y="2073"/>
                    <a:pt x="5121" y="2525"/>
                    <a:pt x="5287" y="2930"/>
                  </a:cubicBezTo>
                  <a:cubicBezTo>
                    <a:pt x="6002" y="4657"/>
                    <a:pt x="7049" y="5907"/>
                    <a:pt x="8300" y="6514"/>
                  </a:cubicBezTo>
                  <a:cubicBezTo>
                    <a:pt x="7931" y="8002"/>
                    <a:pt x="6764" y="9312"/>
                    <a:pt x="5311" y="9776"/>
                  </a:cubicBezTo>
                  <a:cubicBezTo>
                    <a:pt x="4394" y="8776"/>
                    <a:pt x="3311" y="7955"/>
                    <a:pt x="1965" y="7597"/>
                  </a:cubicBezTo>
                  <a:cubicBezTo>
                    <a:pt x="1763" y="7547"/>
                    <a:pt x="1534" y="7496"/>
                    <a:pt x="1295" y="7496"/>
                  </a:cubicBezTo>
                  <a:cubicBezTo>
                    <a:pt x="1141" y="7496"/>
                    <a:pt x="982" y="7517"/>
                    <a:pt x="822" y="7574"/>
                  </a:cubicBezTo>
                  <a:cubicBezTo>
                    <a:pt x="322" y="7728"/>
                    <a:pt x="1" y="8193"/>
                    <a:pt x="60" y="8657"/>
                  </a:cubicBezTo>
                  <a:lnTo>
                    <a:pt x="72" y="8764"/>
                  </a:lnTo>
                  <a:lnTo>
                    <a:pt x="132" y="8836"/>
                  </a:lnTo>
                  <a:cubicBezTo>
                    <a:pt x="1049" y="10006"/>
                    <a:pt x="2573" y="10673"/>
                    <a:pt x="4082" y="10673"/>
                  </a:cubicBezTo>
                  <a:cubicBezTo>
                    <a:pt x="4416" y="10673"/>
                    <a:pt x="4748" y="10641"/>
                    <a:pt x="5073" y="10574"/>
                  </a:cubicBezTo>
                  <a:cubicBezTo>
                    <a:pt x="5668" y="11276"/>
                    <a:pt x="6192" y="12038"/>
                    <a:pt x="6657" y="12777"/>
                  </a:cubicBezTo>
                  <a:cubicBezTo>
                    <a:pt x="8693" y="16003"/>
                    <a:pt x="10371" y="19456"/>
                    <a:pt x="11669" y="23028"/>
                  </a:cubicBezTo>
                  <a:cubicBezTo>
                    <a:pt x="11729" y="23183"/>
                    <a:pt x="11860" y="23266"/>
                    <a:pt x="12014" y="23266"/>
                  </a:cubicBezTo>
                  <a:cubicBezTo>
                    <a:pt x="12062" y="23266"/>
                    <a:pt x="12098" y="23266"/>
                    <a:pt x="12133" y="23242"/>
                  </a:cubicBezTo>
                  <a:cubicBezTo>
                    <a:pt x="12324" y="23183"/>
                    <a:pt x="12431" y="22968"/>
                    <a:pt x="12348" y="22778"/>
                  </a:cubicBezTo>
                  <a:cubicBezTo>
                    <a:pt x="11038" y="19146"/>
                    <a:pt x="9335" y="15670"/>
                    <a:pt x="7276" y="12396"/>
                  </a:cubicBezTo>
                  <a:cubicBezTo>
                    <a:pt x="6847" y="11705"/>
                    <a:pt x="6383" y="11003"/>
                    <a:pt x="5847" y="10348"/>
                  </a:cubicBezTo>
                  <a:cubicBezTo>
                    <a:pt x="7383" y="9741"/>
                    <a:pt x="8573" y="8371"/>
                    <a:pt x="9002" y="6764"/>
                  </a:cubicBezTo>
                  <a:cubicBezTo>
                    <a:pt x="9379" y="6873"/>
                    <a:pt x="9769" y="6926"/>
                    <a:pt x="10159" y="6926"/>
                  </a:cubicBezTo>
                  <a:cubicBezTo>
                    <a:pt x="10877" y="6926"/>
                    <a:pt x="11592" y="6746"/>
                    <a:pt x="12217" y="6407"/>
                  </a:cubicBezTo>
                  <a:lnTo>
                    <a:pt x="17491" y="20587"/>
                  </a:lnTo>
                  <a:cubicBezTo>
                    <a:pt x="17539" y="20730"/>
                    <a:pt x="17677" y="20819"/>
                    <a:pt x="17828" y="20819"/>
                  </a:cubicBezTo>
                  <a:cubicBezTo>
                    <a:pt x="17866" y="20819"/>
                    <a:pt x="17905" y="20813"/>
                    <a:pt x="17944" y="20801"/>
                  </a:cubicBezTo>
                  <a:cubicBezTo>
                    <a:pt x="18134" y="20742"/>
                    <a:pt x="18229" y="20528"/>
                    <a:pt x="18158" y="20337"/>
                  </a:cubicBezTo>
                  <a:lnTo>
                    <a:pt x="12824" y="6002"/>
                  </a:lnTo>
                  <a:cubicBezTo>
                    <a:pt x="12991" y="5871"/>
                    <a:pt x="13145" y="5740"/>
                    <a:pt x="13276" y="5585"/>
                  </a:cubicBezTo>
                  <a:cubicBezTo>
                    <a:pt x="14348" y="4430"/>
                    <a:pt x="14658" y="2656"/>
                    <a:pt x="14050" y="1204"/>
                  </a:cubicBezTo>
                  <a:cubicBezTo>
                    <a:pt x="13824" y="644"/>
                    <a:pt x="13503" y="275"/>
                    <a:pt x="13086" y="96"/>
                  </a:cubicBezTo>
                  <a:cubicBezTo>
                    <a:pt x="12919" y="34"/>
                    <a:pt x="12747" y="1"/>
                    <a:pt x="12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41"/>
          <p:cNvSpPr/>
          <p:nvPr/>
        </p:nvSpPr>
        <p:spPr>
          <a:xfrm>
            <a:off x="-99975" y="1531763"/>
            <a:ext cx="2102975" cy="2079975"/>
          </a:xfrm>
          <a:custGeom>
            <a:avLst/>
            <a:gdLst/>
            <a:ahLst/>
            <a:cxnLst/>
            <a:rect l="l" t="t" r="r" b="b"/>
            <a:pathLst>
              <a:path w="84119" h="83199" extrusionOk="0">
                <a:moveTo>
                  <a:pt x="72421" y="0"/>
                </a:moveTo>
                <a:cubicBezTo>
                  <a:pt x="71851" y="0"/>
                  <a:pt x="71278" y="23"/>
                  <a:pt x="70712" y="57"/>
                </a:cubicBezTo>
                <a:cubicBezTo>
                  <a:pt x="70593" y="69"/>
                  <a:pt x="70509" y="165"/>
                  <a:pt x="70521" y="284"/>
                </a:cubicBezTo>
                <a:cubicBezTo>
                  <a:pt x="70533" y="391"/>
                  <a:pt x="70628" y="474"/>
                  <a:pt x="70724" y="474"/>
                </a:cubicBezTo>
                <a:cubicBezTo>
                  <a:pt x="71269" y="433"/>
                  <a:pt x="71792" y="415"/>
                  <a:pt x="72311" y="415"/>
                </a:cubicBezTo>
                <a:cubicBezTo>
                  <a:pt x="72552" y="415"/>
                  <a:pt x="72792" y="419"/>
                  <a:pt x="73033" y="426"/>
                </a:cubicBezTo>
                <a:cubicBezTo>
                  <a:pt x="73224" y="426"/>
                  <a:pt x="73426" y="426"/>
                  <a:pt x="73617" y="450"/>
                </a:cubicBezTo>
                <a:cubicBezTo>
                  <a:pt x="73736" y="450"/>
                  <a:pt x="73843" y="367"/>
                  <a:pt x="73843" y="248"/>
                </a:cubicBezTo>
                <a:cubicBezTo>
                  <a:pt x="73855" y="129"/>
                  <a:pt x="73760" y="34"/>
                  <a:pt x="73641" y="34"/>
                </a:cubicBezTo>
                <a:cubicBezTo>
                  <a:pt x="73438" y="34"/>
                  <a:pt x="73248" y="10"/>
                  <a:pt x="73045" y="10"/>
                </a:cubicBezTo>
                <a:cubicBezTo>
                  <a:pt x="72838" y="3"/>
                  <a:pt x="72630" y="0"/>
                  <a:pt x="72421" y="0"/>
                </a:cubicBezTo>
                <a:close/>
                <a:moveTo>
                  <a:pt x="67830" y="401"/>
                </a:moveTo>
                <a:cubicBezTo>
                  <a:pt x="67822" y="401"/>
                  <a:pt x="67814" y="402"/>
                  <a:pt x="67807" y="403"/>
                </a:cubicBezTo>
                <a:cubicBezTo>
                  <a:pt x="66854" y="581"/>
                  <a:pt x="65902" y="807"/>
                  <a:pt x="64973" y="1069"/>
                </a:cubicBezTo>
                <a:cubicBezTo>
                  <a:pt x="64866" y="1105"/>
                  <a:pt x="64806" y="1224"/>
                  <a:pt x="64830" y="1319"/>
                </a:cubicBezTo>
                <a:cubicBezTo>
                  <a:pt x="64842" y="1415"/>
                  <a:pt x="64937" y="1474"/>
                  <a:pt x="65032" y="1474"/>
                </a:cubicBezTo>
                <a:cubicBezTo>
                  <a:pt x="65044" y="1474"/>
                  <a:pt x="65056" y="1474"/>
                  <a:pt x="65068" y="1462"/>
                </a:cubicBezTo>
                <a:cubicBezTo>
                  <a:pt x="65997" y="1188"/>
                  <a:pt x="66949" y="962"/>
                  <a:pt x="67890" y="807"/>
                </a:cubicBezTo>
                <a:cubicBezTo>
                  <a:pt x="67985" y="784"/>
                  <a:pt x="68068" y="688"/>
                  <a:pt x="68045" y="569"/>
                </a:cubicBezTo>
                <a:cubicBezTo>
                  <a:pt x="68034" y="470"/>
                  <a:pt x="67930" y="401"/>
                  <a:pt x="67830" y="401"/>
                </a:cubicBezTo>
                <a:close/>
                <a:moveTo>
                  <a:pt x="76519" y="365"/>
                </a:moveTo>
                <a:cubicBezTo>
                  <a:pt x="76419" y="365"/>
                  <a:pt x="76319" y="425"/>
                  <a:pt x="76308" y="534"/>
                </a:cubicBezTo>
                <a:cubicBezTo>
                  <a:pt x="76296" y="641"/>
                  <a:pt x="76355" y="760"/>
                  <a:pt x="76474" y="772"/>
                </a:cubicBezTo>
                <a:cubicBezTo>
                  <a:pt x="77451" y="962"/>
                  <a:pt x="78379" y="1236"/>
                  <a:pt x="79225" y="1581"/>
                </a:cubicBezTo>
                <a:cubicBezTo>
                  <a:pt x="79260" y="1593"/>
                  <a:pt x="79272" y="1593"/>
                  <a:pt x="79296" y="1593"/>
                </a:cubicBezTo>
                <a:cubicBezTo>
                  <a:pt x="79391" y="1593"/>
                  <a:pt x="79463" y="1546"/>
                  <a:pt x="79487" y="1450"/>
                </a:cubicBezTo>
                <a:cubicBezTo>
                  <a:pt x="79534" y="1355"/>
                  <a:pt x="79475" y="1236"/>
                  <a:pt x="79379" y="1188"/>
                </a:cubicBezTo>
                <a:cubicBezTo>
                  <a:pt x="78510" y="843"/>
                  <a:pt x="77558" y="557"/>
                  <a:pt x="76546" y="367"/>
                </a:cubicBezTo>
                <a:cubicBezTo>
                  <a:pt x="76537" y="366"/>
                  <a:pt x="76528" y="365"/>
                  <a:pt x="76519" y="365"/>
                </a:cubicBezTo>
                <a:close/>
                <a:moveTo>
                  <a:pt x="62280" y="2032"/>
                </a:moveTo>
                <a:cubicBezTo>
                  <a:pt x="62253" y="2032"/>
                  <a:pt x="62225" y="2037"/>
                  <a:pt x="62199" y="2046"/>
                </a:cubicBezTo>
                <a:cubicBezTo>
                  <a:pt x="61294" y="2427"/>
                  <a:pt x="60413" y="2855"/>
                  <a:pt x="59567" y="3332"/>
                </a:cubicBezTo>
                <a:cubicBezTo>
                  <a:pt x="59472" y="3391"/>
                  <a:pt x="59425" y="3510"/>
                  <a:pt x="59484" y="3617"/>
                </a:cubicBezTo>
                <a:cubicBezTo>
                  <a:pt x="59520" y="3677"/>
                  <a:pt x="59591" y="3725"/>
                  <a:pt x="59675" y="3725"/>
                </a:cubicBezTo>
                <a:cubicBezTo>
                  <a:pt x="59710" y="3725"/>
                  <a:pt x="59746" y="3701"/>
                  <a:pt x="59770" y="3689"/>
                </a:cubicBezTo>
                <a:cubicBezTo>
                  <a:pt x="60603" y="3224"/>
                  <a:pt x="61472" y="2796"/>
                  <a:pt x="62365" y="2427"/>
                </a:cubicBezTo>
                <a:cubicBezTo>
                  <a:pt x="62461" y="2379"/>
                  <a:pt x="62508" y="2260"/>
                  <a:pt x="62461" y="2153"/>
                </a:cubicBezTo>
                <a:cubicBezTo>
                  <a:pt x="62434" y="2073"/>
                  <a:pt x="62360" y="2032"/>
                  <a:pt x="62280" y="2032"/>
                </a:cubicBezTo>
                <a:close/>
                <a:moveTo>
                  <a:pt x="81855" y="2576"/>
                </a:moveTo>
                <a:cubicBezTo>
                  <a:pt x="81791" y="2576"/>
                  <a:pt x="81728" y="2607"/>
                  <a:pt x="81677" y="2665"/>
                </a:cubicBezTo>
                <a:cubicBezTo>
                  <a:pt x="81606" y="2748"/>
                  <a:pt x="81642" y="2867"/>
                  <a:pt x="81725" y="2951"/>
                </a:cubicBezTo>
                <a:cubicBezTo>
                  <a:pt x="82511" y="3522"/>
                  <a:pt x="83189" y="4201"/>
                  <a:pt x="83725" y="4951"/>
                </a:cubicBezTo>
                <a:cubicBezTo>
                  <a:pt x="83749" y="5010"/>
                  <a:pt x="83820" y="5046"/>
                  <a:pt x="83880" y="5046"/>
                </a:cubicBezTo>
                <a:cubicBezTo>
                  <a:pt x="83916" y="5046"/>
                  <a:pt x="83963" y="5034"/>
                  <a:pt x="84023" y="4998"/>
                </a:cubicBezTo>
                <a:cubicBezTo>
                  <a:pt x="84106" y="4939"/>
                  <a:pt x="84118" y="4808"/>
                  <a:pt x="84059" y="4713"/>
                </a:cubicBezTo>
                <a:cubicBezTo>
                  <a:pt x="83499" y="3927"/>
                  <a:pt x="82797" y="3213"/>
                  <a:pt x="81975" y="2617"/>
                </a:cubicBezTo>
                <a:cubicBezTo>
                  <a:pt x="81937" y="2589"/>
                  <a:pt x="81896" y="2576"/>
                  <a:pt x="81855" y="2576"/>
                </a:cubicBezTo>
                <a:close/>
                <a:moveTo>
                  <a:pt x="57230" y="4886"/>
                </a:moveTo>
                <a:cubicBezTo>
                  <a:pt x="57188" y="4886"/>
                  <a:pt x="57148" y="4899"/>
                  <a:pt x="57115" y="4927"/>
                </a:cubicBezTo>
                <a:cubicBezTo>
                  <a:pt x="56317" y="5510"/>
                  <a:pt x="55579" y="6141"/>
                  <a:pt x="54876" y="6820"/>
                </a:cubicBezTo>
                <a:cubicBezTo>
                  <a:pt x="54805" y="6903"/>
                  <a:pt x="54805" y="7023"/>
                  <a:pt x="54876" y="7118"/>
                </a:cubicBezTo>
                <a:cubicBezTo>
                  <a:pt x="54924" y="7154"/>
                  <a:pt x="54972" y="7177"/>
                  <a:pt x="55031" y="7177"/>
                </a:cubicBezTo>
                <a:cubicBezTo>
                  <a:pt x="55067" y="7177"/>
                  <a:pt x="55126" y="7154"/>
                  <a:pt x="55162" y="7106"/>
                </a:cubicBezTo>
                <a:cubicBezTo>
                  <a:pt x="55841" y="6463"/>
                  <a:pt x="56591" y="5832"/>
                  <a:pt x="57365" y="5249"/>
                </a:cubicBezTo>
                <a:cubicBezTo>
                  <a:pt x="57448" y="5189"/>
                  <a:pt x="57484" y="5058"/>
                  <a:pt x="57412" y="4975"/>
                </a:cubicBezTo>
                <a:cubicBezTo>
                  <a:pt x="57362" y="4917"/>
                  <a:pt x="57294" y="4886"/>
                  <a:pt x="57230" y="4886"/>
                </a:cubicBezTo>
                <a:close/>
                <a:moveTo>
                  <a:pt x="53079" y="8911"/>
                </a:moveTo>
                <a:cubicBezTo>
                  <a:pt x="53016" y="8911"/>
                  <a:pt x="52953" y="8940"/>
                  <a:pt x="52912" y="8987"/>
                </a:cubicBezTo>
                <a:lnTo>
                  <a:pt x="52805" y="9118"/>
                </a:lnTo>
                <a:cubicBezTo>
                  <a:pt x="52257" y="9856"/>
                  <a:pt x="51733" y="10630"/>
                  <a:pt x="51293" y="11428"/>
                </a:cubicBezTo>
                <a:cubicBezTo>
                  <a:pt x="51233" y="11535"/>
                  <a:pt x="51257" y="11654"/>
                  <a:pt x="51364" y="11714"/>
                </a:cubicBezTo>
                <a:cubicBezTo>
                  <a:pt x="51388" y="11725"/>
                  <a:pt x="51435" y="11737"/>
                  <a:pt x="51471" y="11737"/>
                </a:cubicBezTo>
                <a:cubicBezTo>
                  <a:pt x="51543" y="11737"/>
                  <a:pt x="51614" y="11714"/>
                  <a:pt x="51650" y="11654"/>
                </a:cubicBezTo>
                <a:cubicBezTo>
                  <a:pt x="52090" y="10844"/>
                  <a:pt x="52602" y="10094"/>
                  <a:pt x="53138" y="9392"/>
                </a:cubicBezTo>
                <a:lnTo>
                  <a:pt x="53245" y="9261"/>
                </a:lnTo>
                <a:cubicBezTo>
                  <a:pt x="53317" y="9154"/>
                  <a:pt x="53305" y="9035"/>
                  <a:pt x="53209" y="8963"/>
                </a:cubicBezTo>
                <a:cubicBezTo>
                  <a:pt x="53174" y="8927"/>
                  <a:pt x="53127" y="8911"/>
                  <a:pt x="53079" y="8911"/>
                </a:cubicBezTo>
                <a:close/>
                <a:moveTo>
                  <a:pt x="50251" y="13959"/>
                </a:moveTo>
                <a:cubicBezTo>
                  <a:pt x="50168" y="13959"/>
                  <a:pt x="50091" y="14013"/>
                  <a:pt x="50054" y="14095"/>
                </a:cubicBezTo>
                <a:cubicBezTo>
                  <a:pt x="49697" y="15000"/>
                  <a:pt x="49411" y="15952"/>
                  <a:pt x="49209" y="16905"/>
                </a:cubicBezTo>
                <a:cubicBezTo>
                  <a:pt x="49197" y="17024"/>
                  <a:pt x="49257" y="17131"/>
                  <a:pt x="49376" y="17155"/>
                </a:cubicBezTo>
                <a:lnTo>
                  <a:pt x="49411" y="17155"/>
                </a:lnTo>
                <a:cubicBezTo>
                  <a:pt x="49507" y="17155"/>
                  <a:pt x="49590" y="17083"/>
                  <a:pt x="49602" y="17000"/>
                </a:cubicBezTo>
                <a:cubicBezTo>
                  <a:pt x="49828" y="16059"/>
                  <a:pt x="50102" y="15131"/>
                  <a:pt x="50447" y="14238"/>
                </a:cubicBezTo>
                <a:cubicBezTo>
                  <a:pt x="50483" y="14142"/>
                  <a:pt x="50423" y="14023"/>
                  <a:pt x="50328" y="13976"/>
                </a:cubicBezTo>
                <a:cubicBezTo>
                  <a:pt x="50303" y="13964"/>
                  <a:pt x="50276" y="13959"/>
                  <a:pt x="50251" y="13959"/>
                </a:cubicBezTo>
                <a:close/>
                <a:moveTo>
                  <a:pt x="48995" y="19619"/>
                </a:moveTo>
                <a:cubicBezTo>
                  <a:pt x="48876" y="19619"/>
                  <a:pt x="48792" y="19691"/>
                  <a:pt x="48780" y="19810"/>
                </a:cubicBezTo>
                <a:cubicBezTo>
                  <a:pt x="48733" y="20298"/>
                  <a:pt x="48721" y="20810"/>
                  <a:pt x="48721" y="21298"/>
                </a:cubicBezTo>
                <a:cubicBezTo>
                  <a:pt x="48721" y="21786"/>
                  <a:pt x="48745" y="22263"/>
                  <a:pt x="48780" y="22739"/>
                </a:cubicBezTo>
                <a:cubicBezTo>
                  <a:pt x="48792" y="22846"/>
                  <a:pt x="48876" y="22929"/>
                  <a:pt x="48983" y="22929"/>
                </a:cubicBezTo>
                <a:lnTo>
                  <a:pt x="48995" y="22929"/>
                </a:lnTo>
                <a:cubicBezTo>
                  <a:pt x="49114" y="22917"/>
                  <a:pt x="49209" y="22834"/>
                  <a:pt x="49197" y="22715"/>
                </a:cubicBezTo>
                <a:cubicBezTo>
                  <a:pt x="49149" y="22251"/>
                  <a:pt x="49138" y="21774"/>
                  <a:pt x="49138" y="21298"/>
                </a:cubicBezTo>
                <a:cubicBezTo>
                  <a:pt x="49138" y="20822"/>
                  <a:pt x="49161" y="20334"/>
                  <a:pt x="49197" y="19834"/>
                </a:cubicBezTo>
                <a:cubicBezTo>
                  <a:pt x="49197" y="19715"/>
                  <a:pt x="49114" y="19631"/>
                  <a:pt x="48995" y="19619"/>
                </a:cubicBezTo>
                <a:close/>
                <a:moveTo>
                  <a:pt x="49428" y="25385"/>
                </a:moveTo>
                <a:cubicBezTo>
                  <a:pt x="49410" y="25385"/>
                  <a:pt x="49393" y="25388"/>
                  <a:pt x="49376" y="25394"/>
                </a:cubicBezTo>
                <a:cubicBezTo>
                  <a:pt x="49269" y="25418"/>
                  <a:pt x="49197" y="25537"/>
                  <a:pt x="49221" y="25644"/>
                </a:cubicBezTo>
                <a:cubicBezTo>
                  <a:pt x="49459" y="26596"/>
                  <a:pt x="49757" y="27537"/>
                  <a:pt x="50150" y="28430"/>
                </a:cubicBezTo>
                <a:cubicBezTo>
                  <a:pt x="50173" y="28501"/>
                  <a:pt x="50269" y="28549"/>
                  <a:pt x="50340" y="28549"/>
                </a:cubicBezTo>
                <a:cubicBezTo>
                  <a:pt x="50364" y="28549"/>
                  <a:pt x="50400" y="28549"/>
                  <a:pt x="50412" y="28525"/>
                </a:cubicBezTo>
                <a:cubicBezTo>
                  <a:pt x="50519" y="28489"/>
                  <a:pt x="50566" y="28370"/>
                  <a:pt x="50519" y="28263"/>
                </a:cubicBezTo>
                <a:cubicBezTo>
                  <a:pt x="50150" y="27394"/>
                  <a:pt x="49852" y="26477"/>
                  <a:pt x="49626" y="25537"/>
                </a:cubicBezTo>
                <a:cubicBezTo>
                  <a:pt x="49596" y="25449"/>
                  <a:pt x="49510" y="25385"/>
                  <a:pt x="49428" y="25385"/>
                </a:cubicBezTo>
                <a:close/>
                <a:moveTo>
                  <a:pt x="51728" y="30695"/>
                </a:moveTo>
                <a:cubicBezTo>
                  <a:pt x="51689" y="30695"/>
                  <a:pt x="51649" y="30706"/>
                  <a:pt x="51614" y="30728"/>
                </a:cubicBezTo>
                <a:cubicBezTo>
                  <a:pt x="51531" y="30787"/>
                  <a:pt x="51495" y="30930"/>
                  <a:pt x="51555" y="31014"/>
                </a:cubicBezTo>
                <a:cubicBezTo>
                  <a:pt x="52078" y="31799"/>
                  <a:pt x="52650" y="32549"/>
                  <a:pt x="53281" y="33371"/>
                </a:cubicBezTo>
                <a:cubicBezTo>
                  <a:pt x="53329" y="33407"/>
                  <a:pt x="53388" y="33442"/>
                  <a:pt x="53448" y="33442"/>
                </a:cubicBezTo>
                <a:cubicBezTo>
                  <a:pt x="53495" y="33442"/>
                  <a:pt x="53543" y="33431"/>
                  <a:pt x="53579" y="33407"/>
                </a:cubicBezTo>
                <a:cubicBezTo>
                  <a:pt x="53674" y="33335"/>
                  <a:pt x="53686" y="33204"/>
                  <a:pt x="53614" y="33109"/>
                </a:cubicBezTo>
                <a:cubicBezTo>
                  <a:pt x="52983" y="32311"/>
                  <a:pt x="52424" y="31561"/>
                  <a:pt x="51900" y="30787"/>
                </a:cubicBezTo>
                <a:cubicBezTo>
                  <a:pt x="51862" y="30727"/>
                  <a:pt x="51796" y="30695"/>
                  <a:pt x="51728" y="30695"/>
                </a:cubicBezTo>
                <a:close/>
                <a:moveTo>
                  <a:pt x="55189" y="35359"/>
                </a:moveTo>
                <a:cubicBezTo>
                  <a:pt x="55147" y="35359"/>
                  <a:pt x="55104" y="35372"/>
                  <a:pt x="55067" y="35395"/>
                </a:cubicBezTo>
                <a:cubicBezTo>
                  <a:pt x="54972" y="35455"/>
                  <a:pt x="54948" y="35586"/>
                  <a:pt x="55007" y="35669"/>
                </a:cubicBezTo>
                <a:cubicBezTo>
                  <a:pt x="55638" y="36586"/>
                  <a:pt x="56067" y="37372"/>
                  <a:pt x="56400" y="38169"/>
                </a:cubicBezTo>
                <a:cubicBezTo>
                  <a:pt x="56424" y="38264"/>
                  <a:pt x="56519" y="38312"/>
                  <a:pt x="56591" y="38312"/>
                </a:cubicBezTo>
                <a:cubicBezTo>
                  <a:pt x="56615" y="38312"/>
                  <a:pt x="56638" y="38288"/>
                  <a:pt x="56662" y="38288"/>
                </a:cubicBezTo>
                <a:cubicBezTo>
                  <a:pt x="56769" y="38253"/>
                  <a:pt x="56829" y="38134"/>
                  <a:pt x="56781" y="38026"/>
                </a:cubicBezTo>
                <a:cubicBezTo>
                  <a:pt x="56436" y="37193"/>
                  <a:pt x="55996" y="36371"/>
                  <a:pt x="55353" y="35455"/>
                </a:cubicBezTo>
                <a:cubicBezTo>
                  <a:pt x="55316" y="35389"/>
                  <a:pt x="55254" y="35359"/>
                  <a:pt x="55189" y="35359"/>
                </a:cubicBezTo>
                <a:close/>
                <a:moveTo>
                  <a:pt x="57222" y="40705"/>
                </a:moveTo>
                <a:cubicBezTo>
                  <a:pt x="57103" y="40717"/>
                  <a:pt x="57019" y="40812"/>
                  <a:pt x="57031" y="40931"/>
                </a:cubicBezTo>
                <a:cubicBezTo>
                  <a:pt x="57043" y="41146"/>
                  <a:pt x="57067" y="41384"/>
                  <a:pt x="57067" y="41622"/>
                </a:cubicBezTo>
                <a:cubicBezTo>
                  <a:pt x="57067" y="42324"/>
                  <a:pt x="56996" y="43039"/>
                  <a:pt x="56841" y="43753"/>
                </a:cubicBezTo>
                <a:cubicBezTo>
                  <a:pt x="56829" y="43872"/>
                  <a:pt x="56889" y="43979"/>
                  <a:pt x="57008" y="44003"/>
                </a:cubicBezTo>
                <a:lnTo>
                  <a:pt x="57043" y="44003"/>
                </a:lnTo>
                <a:cubicBezTo>
                  <a:pt x="57139" y="44003"/>
                  <a:pt x="57234" y="43932"/>
                  <a:pt x="57246" y="43837"/>
                </a:cubicBezTo>
                <a:cubicBezTo>
                  <a:pt x="57400" y="43110"/>
                  <a:pt x="57484" y="42372"/>
                  <a:pt x="57484" y="41634"/>
                </a:cubicBezTo>
                <a:cubicBezTo>
                  <a:pt x="57484" y="41384"/>
                  <a:pt x="57460" y="41134"/>
                  <a:pt x="57448" y="40896"/>
                </a:cubicBezTo>
                <a:cubicBezTo>
                  <a:pt x="57436" y="40777"/>
                  <a:pt x="57341" y="40705"/>
                  <a:pt x="57222" y="40705"/>
                </a:cubicBezTo>
                <a:close/>
                <a:moveTo>
                  <a:pt x="56077" y="46320"/>
                </a:moveTo>
                <a:cubicBezTo>
                  <a:pt x="56002" y="46320"/>
                  <a:pt x="55932" y="46360"/>
                  <a:pt x="55900" y="46432"/>
                </a:cubicBezTo>
                <a:cubicBezTo>
                  <a:pt x="55507" y="47266"/>
                  <a:pt x="54995" y="48087"/>
                  <a:pt x="54400" y="48861"/>
                </a:cubicBezTo>
                <a:cubicBezTo>
                  <a:pt x="54341" y="48968"/>
                  <a:pt x="54352" y="49087"/>
                  <a:pt x="54448" y="49159"/>
                </a:cubicBezTo>
                <a:cubicBezTo>
                  <a:pt x="54472" y="49182"/>
                  <a:pt x="54519" y="49206"/>
                  <a:pt x="54567" y="49206"/>
                </a:cubicBezTo>
                <a:cubicBezTo>
                  <a:pt x="54626" y="49206"/>
                  <a:pt x="54686" y="49171"/>
                  <a:pt x="54733" y="49123"/>
                </a:cubicBezTo>
                <a:cubicBezTo>
                  <a:pt x="55341" y="48325"/>
                  <a:pt x="55865" y="47492"/>
                  <a:pt x="56281" y="46623"/>
                </a:cubicBezTo>
                <a:cubicBezTo>
                  <a:pt x="56341" y="46527"/>
                  <a:pt x="56293" y="46385"/>
                  <a:pt x="56186" y="46349"/>
                </a:cubicBezTo>
                <a:cubicBezTo>
                  <a:pt x="56151" y="46329"/>
                  <a:pt x="56114" y="46320"/>
                  <a:pt x="56077" y="46320"/>
                </a:cubicBezTo>
                <a:close/>
                <a:moveTo>
                  <a:pt x="52606" y="50917"/>
                </a:moveTo>
                <a:cubicBezTo>
                  <a:pt x="52555" y="50917"/>
                  <a:pt x="52504" y="50935"/>
                  <a:pt x="52459" y="50968"/>
                </a:cubicBezTo>
                <a:cubicBezTo>
                  <a:pt x="51745" y="51623"/>
                  <a:pt x="50971" y="52207"/>
                  <a:pt x="50173" y="52695"/>
                </a:cubicBezTo>
                <a:cubicBezTo>
                  <a:pt x="50066" y="52754"/>
                  <a:pt x="50042" y="52873"/>
                  <a:pt x="50102" y="52981"/>
                </a:cubicBezTo>
                <a:cubicBezTo>
                  <a:pt x="50150" y="53052"/>
                  <a:pt x="50197" y="53088"/>
                  <a:pt x="50281" y="53088"/>
                </a:cubicBezTo>
                <a:cubicBezTo>
                  <a:pt x="50304" y="53088"/>
                  <a:pt x="50352" y="53076"/>
                  <a:pt x="50400" y="53052"/>
                </a:cubicBezTo>
                <a:cubicBezTo>
                  <a:pt x="51233" y="52540"/>
                  <a:pt x="52019" y="51945"/>
                  <a:pt x="52745" y="51290"/>
                </a:cubicBezTo>
                <a:cubicBezTo>
                  <a:pt x="52840" y="51207"/>
                  <a:pt x="52840" y="51076"/>
                  <a:pt x="52757" y="50992"/>
                </a:cubicBezTo>
                <a:cubicBezTo>
                  <a:pt x="52719" y="50941"/>
                  <a:pt x="52663" y="50917"/>
                  <a:pt x="52606" y="50917"/>
                </a:cubicBezTo>
                <a:close/>
                <a:moveTo>
                  <a:pt x="47679" y="53952"/>
                </a:moveTo>
                <a:cubicBezTo>
                  <a:pt x="47653" y="53952"/>
                  <a:pt x="47627" y="53957"/>
                  <a:pt x="47602" y="53969"/>
                </a:cubicBezTo>
                <a:cubicBezTo>
                  <a:pt x="46732" y="54302"/>
                  <a:pt x="45816" y="54600"/>
                  <a:pt x="44863" y="54838"/>
                </a:cubicBezTo>
                <a:cubicBezTo>
                  <a:pt x="44756" y="54874"/>
                  <a:pt x="44685" y="54993"/>
                  <a:pt x="44708" y="55100"/>
                </a:cubicBezTo>
                <a:cubicBezTo>
                  <a:pt x="44744" y="55195"/>
                  <a:pt x="44827" y="55255"/>
                  <a:pt x="44923" y="55255"/>
                </a:cubicBezTo>
                <a:cubicBezTo>
                  <a:pt x="44935" y="55255"/>
                  <a:pt x="44947" y="55255"/>
                  <a:pt x="44970" y="55243"/>
                </a:cubicBezTo>
                <a:cubicBezTo>
                  <a:pt x="45935" y="55005"/>
                  <a:pt x="46875" y="54695"/>
                  <a:pt x="47745" y="54350"/>
                </a:cubicBezTo>
                <a:cubicBezTo>
                  <a:pt x="47852" y="54302"/>
                  <a:pt x="47911" y="54183"/>
                  <a:pt x="47864" y="54088"/>
                </a:cubicBezTo>
                <a:cubicBezTo>
                  <a:pt x="47836" y="54006"/>
                  <a:pt x="47761" y="53952"/>
                  <a:pt x="47679" y="53952"/>
                </a:cubicBezTo>
                <a:close/>
                <a:moveTo>
                  <a:pt x="23920" y="55298"/>
                </a:moveTo>
                <a:cubicBezTo>
                  <a:pt x="23171" y="55298"/>
                  <a:pt x="22432" y="55311"/>
                  <a:pt x="21753" y="55338"/>
                </a:cubicBezTo>
                <a:cubicBezTo>
                  <a:pt x="21646" y="55338"/>
                  <a:pt x="21551" y="55421"/>
                  <a:pt x="21551" y="55540"/>
                </a:cubicBezTo>
                <a:cubicBezTo>
                  <a:pt x="21551" y="55648"/>
                  <a:pt x="21658" y="55731"/>
                  <a:pt x="21765" y="55731"/>
                </a:cubicBezTo>
                <a:cubicBezTo>
                  <a:pt x="22295" y="55717"/>
                  <a:pt x="22858" y="55711"/>
                  <a:pt x="23434" y="55711"/>
                </a:cubicBezTo>
                <a:cubicBezTo>
                  <a:pt x="23842" y="55711"/>
                  <a:pt x="24256" y="55714"/>
                  <a:pt x="24670" y="55719"/>
                </a:cubicBezTo>
                <a:cubicBezTo>
                  <a:pt x="24789" y="55719"/>
                  <a:pt x="24873" y="55624"/>
                  <a:pt x="24873" y="55517"/>
                </a:cubicBezTo>
                <a:cubicBezTo>
                  <a:pt x="24873" y="55398"/>
                  <a:pt x="24789" y="55302"/>
                  <a:pt x="24670" y="55302"/>
                </a:cubicBezTo>
                <a:cubicBezTo>
                  <a:pt x="24420" y="55299"/>
                  <a:pt x="24169" y="55298"/>
                  <a:pt x="23920" y="55298"/>
                </a:cubicBezTo>
                <a:close/>
                <a:moveTo>
                  <a:pt x="27587" y="55398"/>
                </a:moveTo>
                <a:cubicBezTo>
                  <a:pt x="27444" y="55398"/>
                  <a:pt x="27361" y="55469"/>
                  <a:pt x="27361" y="55588"/>
                </a:cubicBezTo>
                <a:cubicBezTo>
                  <a:pt x="27349" y="55707"/>
                  <a:pt x="27432" y="55814"/>
                  <a:pt x="27552" y="55814"/>
                </a:cubicBezTo>
                <a:cubicBezTo>
                  <a:pt x="28337" y="55838"/>
                  <a:pt x="29111" y="55886"/>
                  <a:pt x="29885" y="55921"/>
                </a:cubicBezTo>
                <a:lnTo>
                  <a:pt x="30469" y="55957"/>
                </a:lnTo>
                <a:cubicBezTo>
                  <a:pt x="30576" y="55957"/>
                  <a:pt x="30659" y="55886"/>
                  <a:pt x="30683" y="55767"/>
                </a:cubicBezTo>
                <a:cubicBezTo>
                  <a:pt x="30695" y="55648"/>
                  <a:pt x="30600" y="55540"/>
                  <a:pt x="30480" y="55540"/>
                </a:cubicBezTo>
                <a:lnTo>
                  <a:pt x="29921" y="55517"/>
                </a:lnTo>
                <a:cubicBezTo>
                  <a:pt x="29147" y="55469"/>
                  <a:pt x="28373" y="55421"/>
                  <a:pt x="27587" y="55398"/>
                </a:cubicBezTo>
                <a:close/>
                <a:moveTo>
                  <a:pt x="42070" y="55393"/>
                </a:moveTo>
                <a:cubicBezTo>
                  <a:pt x="42057" y="55393"/>
                  <a:pt x="42043" y="55395"/>
                  <a:pt x="42030" y="55398"/>
                </a:cubicBezTo>
                <a:cubicBezTo>
                  <a:pt x="41125" y="55528"/>
                  <a:pt x="40184" y="55612"/>
                  <a:pt x="39160" y="55671"/>
                </a:cubicBezTo>
                <a:cubicBezTo>
                  <a:pt x="39041" y="55695"/>
                  <a:pt x="38970" y="55779"/>
                  <a:pt x="38970" y="55898"/>
                </a:cubicBezTo>
                <a:cubicBezTo>
                  <a:pt x="38982" y="56005"/>
                  <a:pt x="39077" y="56088"/>
                  <a:pt x="39172" y="56088"/>
                </a:cubicBezTo>
                <a:cubicBezTo>
                  <a:pt x="40220" y="56029"/>
                  <a:pt x="41172" y="55933"/>
                  <a:pt x="42089" y="55814"/>
                </a:cubicBezTo>
                <a:cubicBezTo>
                  <a:pt x="42208" y="55790"/>
                  <a:pt x="42291" y="55695"/>
                  <a:pt x="42268" y="55576"/>
                </a:cubicBezTo>
                <a:cubicBezTo>
                  <a:pt x="42257" y="55471"/>
                  <a:pt x="42172" y="55393"/>
                  <a:pt x="42070" y="55393"/>
                </a:cubicBezTo>
                <a:close/>
                <a:moveTo>
                  <a:pt x="33374" y="55707"/>
                </a:moveTo>
                <a:cubicBezTo>
                  <a:pt x="33255" y="55707"/>
                  <a:pt x="33159" y="55779"/>
                  <a:pt x="33159" y="55898"/>
                </a:cubicBezTo>
                <a:cubicBezTo>
                  <a:pt x="33147" y="56005"/>
                  <a:pt x="33231" y="56112"/>
                  <a:pt x="33362" y="56112"/>
                </a:cubicBezTo>
                <a:cubicBezTo>
                  <a:pt x="34433" y="56148"/>
                  <a:pt x="35386" y="56171"/>
                  <a:pt x="36279" y="56171"/>
                </a:cubicBezTo>
                <a:cubicBezTo>
                  <a:pt x="36374" y="56171"/>
                  <a:pt x="36481" y="56076"/>
                  <a:pt x="36481" y="55969"/>
                </a:cubicBezTo>
                <a:cubicBezTo>
                  <a:pt x="36481" y="55850"/>
                  <a:pt x="36386" y="55767"/>
                  <a:pt x="36267" y="55767"/>
                </a:cubicBezTo>
                <a:cubicBezTo>
                  <a:pt x="35374" y="55767"/>
                  <a:pt x="34445" y="55755"/>
                  <a:pt x="33374" y="55707"/>
                </a:cubicBezTo>
                <a:close/>
                <a:moveTo>
                  <a:pt x="18867" y="55525"/>
                </a:moveTo>
                <a:cubicBezTo>
                  <a:pt x="18856" y="55525"/>
                  <a:pt x="18846" y="55526"/>
                  <a:pt x="18836" y="55528"/>
                </a:cubicBezTo>
                <a:cubicBezTo>
                  <a:pt x="17836" y="55648"/>
                  <a:pt x="16848" y="55790"/>
                  <a:pt x="15943" y="55981"/>
                </a:cubicBezTo>
                <a:cubicBezTo>
                  <a:pt x="15824" y="56017"/>
                  <a:pt x="15752" y="56124"/>
                  <a:pt x="15776" y="56243"/>
                </a:cubicBezTo>
                <a:cubicBezTo>
                  <a:pt x="15812" y="56326"/>
                  <a:pt x="15895" y="56410"/>
                  <a:pt x="15991" y="56410"/>
                </a:cubicBezTo>
                <a:cubicBezTo>
                  <a:pt x="16002" y="56410"/>
                  <a:pt x="16014" y="56410"/>
                  <a:pt x="16038" y="56374"/>
                </a:cubicBezTo>
                <a:cubicBezTo>
                  <a:pt x="16931" y="56195"/>
                  <a:pt x="17884" y="56029"/>
                  <a:pt x="18872" y="55921"/>
                </a:cubicBezTo>
                <a:cubicBezTo>
                  <a:pt x="18979" y="55921"/>
                  <a:pt x="19074" y="55826"/>
                  <a:pt x="19050" y="55707"/>
                </a:cubicBezTo>
                <a:cubicBezTo>
                  <a:pt x="19050" y="55611"/>
                  <a:pt x="18955" y="55525"/>
                  <a:pt x="18867" y="55525"/>
                </a:cubicBezTo>
                <a:close/>
                <a:moveTo>
                  <a:pt x="13221" y="56750"/>
                </a:moveTo>
                <a:cubicBezTo>
                  <a:pt x="13196" y="56750"/>
                  <a:pt x="13170" y="56756"/>
                  <a:pt x="13145" y="56767"/>
                </a:cubicBezTo>
                <a:cubicBezTo>
                  <a:pt x="12431" y="57005"/>
                  <a:pt x="11728" y="57279"/>
                  <a:pt x="11073" y="57600"/>
                </a:cubicBezTo>
                <a:cubicBezTo>
                  <a:pt x="10859" y="57695"/>
                  <a:pt x="10645" y="57803"/>
                  <a:pt x="10442" y="57910"/>
                </a:cubicBezTo>
                <a:cubicBezTo>
                  <a:pt x="10335" y="57969"/>
                  <a:pt x="10287" y="58088"/>
                  <a:pt x="10347" y="58195"/>
                </a:cubicBezTo>
                <a:cubicBezTo>
                  <a:pt x="10383" y="58267"/>
                  <a:pt x="10454" y="58303"/>
                  <a:pt x="10526" y="58303"/>
                </a:cubicBezTo>
                <a:cubicBezTo>
                  <a:pt x="10549" y="58303"/>
                  <a:pt x="10585" y="58303"/>
                  <a:pt x="10633" y="58291"/>
                </a:cubicBezTo>
                <a:cubicBezTo>
                  <a:pt x="10835" y="58172"/>
                  <a:pt x="11049" y="58088"/>
                  <a:pt x="11252" y="57981"/>
                </a:cubicBezTo>
                <a:cubicBezTo>
                  <a:pt x="11907" y="57684"/>
                  <a:pt x="12585" y="57398"/>
                  <a:pt x="13276" y="57160"/>
                </a:cubicBezTo>
                <a:cubicBezTo>
                  <a:pt x="13395" y="57112"/>
                  <a:pt x="13455" y="57005"/>
                  <a:pt x="13419" y="56898"/>
                </a:cubicBezTo>
                <a:cubicBezTo>
                  <a:pt x="13382" y="56807"/>
                  <a:pt x="13304" y="56750"/>
                  <a:pt x="13221" y="56750"/>
                </a:cubicBezTo>
                <a:close/>
                <a:moveTo>
                  <a:pt x="8055" y="59428"/>
                </a:moveTo>
                <a:cubicBezTo>
                  <a:pt x="8015" y="59428"/>
                  <a:pt x="7975" y="59441"/>
                  <a:pt x="7942" y="59469"/>
                </a:cubicBezTo>
                <a:cubicBezTo>
                  <a:pt x="7144" y="60029"/>
                  <a:pt x="6406" y="60684"/>
                  <a:pt x="5704" y="61374"/>
                </a:cubicBezTo>
                <a:cubicBezTo>
                  <a:pt x="5632" y="61458"/>
                  <a:pt x="5632" y="61601"/>
                  <a:pt x="5704" y="61672"/>
                </a:cubicBezTo>
                <a:cubicBezTo>
                  <a:pt x="5751" y="61720"/>
                  <a:pt x="5799" y="61732"/>
                  <a:pt x="5858" y="61732"/>
                </a:cubicBezTo>
                <a:cubicBezTo>
                  <a:pt x="5918" y="61732"/>
                  <a:pt x="5954" y="61720"/>
                  <a:pt x="5989" y="61660"/>
                </a:cubicBezTo>
                <a:cubicBezTo>
                  <a:pt x="6668" y="60982"/>
                  <a:pt x="7418" y="60362"/>
                  <a:pt x="8180" y="59791"/>
                </a:cubicBezTo>
                <a:cubicBezTo>
                  <a:pt x="8263" y="59731"/>
                  <a:pt x="8299" y="59600"/>
                  <a:pt x="8216" y="59517"/>
                </a:cubicBezTo>
                <a:cubicBezTo>
                  <a:pt x="8180" y="59459"/>
                  <a:pt x="8117" y="59428"/>
                  <a:pt x="8055" y="59428"/>
                </a:cubicBezTo>
                <a:close/>
                <a:moveTo>
                  <a:pt x="3952" y="63511"/>
                </a:moveTo>
                <a:cubicBezTo>
                  <a:pt x="3888" y="63511"/>
                  <a:pt x="3829" y="63539"/>
                  <a:pt x="3787" y="63589"/>
                </a:cubicBezTo>
                <a:cubicBezTo>
                  <a:pt x="3191" y="64363"/>
                  <a:pt x="2667" y="65196"/>
                  <a:pt x="2203" y="66066"/>
                </a:cubicBezTo>
                <a:cubicBezTo>
                  <a:pt x="2167" y="66161"/>
                  <a:pt x="2191" y="66280"/>
                  <a:pt x="2298" y="66339"/>
                </a:cubicBezTo>
                <a:cubicBezTo>
                  <a:pt x="2346" y="66363"/>
                  <a:pt x="2370" y="66375"/>
                  <a:pt x="2406" y="66375"/>
                </a:cubicBezTo>
                <a:cubicBezTo>
                  <a:pt x="2477" y="66375"/>
                  <a:pt x="2548" y="66327"/>
                  <a:pt x="2596" y="66256"/>
                </a:cubicBezTo>
                <a:cubicBezTo>
                  <a:pt x="3037" y="65411"/>
                  <a:pt x="3549" y="64601"/>
                  <a:pt x="4132" y="63827"/>
                </a:cubicBezTo>
                <a:cubicBezTo>
                  <a:pt x="4191" y="63744"/>
                  <a:pt x="4168" y="63625"/>
                  <a:pt x="4084" y="63553"/>
                </a:cubicBezTo>
                <a:cubicBezTo>
                  <a:pt x="4041" y="63524"/>
                  <a:pt x="3995" y="63511"/>
                  <a:pt x="3952" y="63511"/>
                </a:cubicBezTo>
                <a:close/>
                <a:moveTo>
                  <a:pt x="1258" y="68632"/>
                </a:moveTo>
                <a:cubicBezTo>
                  <a:pt x="1164" y="68632"/>
                  <a:pt x="1089" y="68687"/>
                  <a:pt x="1048" y="68768"/>
                </a:cubicBezTo>
                <a:cubicBezTo>
                  <a:pt x="941" y="69102"/>
                  <a:pt x="822" y="69423"/>
                  <a:pt x="739" y="69768"/>
                </a:cubicBezTo>
                <a:cubicBezTo>
                  <a:pt x="572" y="70364"/>
                  <a:pt x="417" y="70971"/>
                  <a:pt x="322" y="71602"/>
                </a:cubicBezTo>
                <a:cubicBezTo>
                  <a:pt x="286" y="71697"/>
                  <a:pt x="358" y="71828"/>
                  <a:pt x="477" y="71840"/>
                </a:cubicBezTo>
                <a:lnTo>
                  <a:pt x="512" y="71840"/>
                </a:lnTo>
                <a:cubicBezTo>
                  <a:pt x="596" y="71840"/>
                  <a:pt x="691" y="71769"/>
                  <a:pt x="715" y="71685"/>
                </a:cubicBezTo>
                <a:cubicBezTo>
                  <a:pt x="834" y="71078"/>
                  <a:pt x="977" y="70471"/>
                  <a:pt x="1132" y="69887"/>
                </a:cubicBezTo>
                <a:cubicBezTo>
                  <a:pt x="1227" y="69566"/>
                  <a:pt x="1334" y="69233"/>
                  <a:pt x="1453" y="68911"/>
                </a:cubicBezTo>
                <a:cubicBezTo>
                  <a:pt x="1477" y="68792"/>
                  <a:pt x="1417" y="68685"/>
                  <a:pt x="1310" y="68637"/>
                </a:cubicBezTo>
                <a:cubicBezTo>
                  <a:pt x="1292" y="68634"/>
                  <a:pt x="1275" y="68632"/>
                  <a:pt x="1258" y="68632"/>
                </a:cubicBezTo>
                <a:close/>
                <a:moveTo>
                  <a:pt x="215" y="74305"/>
                </a:moveTo>
                <a:cubicBezTo>
                  <a:pt x="96" y="74305"/>
                  <a:pt x="0" y="74400"/>
                  <a:pt x="0" y="74519"/>
                </a:cubicBezTo>
                <a:lnTo>
                  <a:pt x="0" y="74900"/>
                </a:lnTo>
                <a:cubicBezTo>
                  <a:pt x="0" y="75757"/>
                  <a:pt x="60" y="76614"/>
                  <a:pt x="167" y="77448"/>
                </a:cubicBezTo>
                <a:cubicBezTo>
                  <a:pt x="179" y="77555"/>
                  <a:pt x="274" y="77626"/>
                  <a:pt x="381" y="77626"/>
                </a:cubicBezTo>
                <a:lnTo>
                  <a:pt x="405" y="77626"/>
                </a:lnTo>
                <a:cubicBezTo>
                  <a:pt x="524" y="77615"/>
                  <a:pt x="596" y="77507"/>
                  <a:pt x="584" y="77388"/>
                </a:cubicBezTo>
                <a:cubicBezTo>
                  <a:pt x="477" y="76567"/>
                  <a:pt x="417" y="75721"/>
                  <a:pt x="417" y="74900"/>
                </a:cubicBezTo>
                <a:lnTo>
                  <a:pt x="417" y="74519"/>
                </a:lnTo>
                <a:cubicBezTo>
                  <a:pt x="417" y="74412"/>
                  <a:pt x="334" y="74305"/>
                  <a:pt x="215" y="74305"/>
                </a:cubicBezTo>
                <a:close/>
                <a:moveTo>
                  <a:pt x="969" y="80058"/>
                </a:moveTo>
                <a:cubicBezTo>
                  <a:pt x="951" y="80058"/>
                  <a:pt x="934" y="80061"/>
                  <a:pt x="917" y="80067"/>
                </a:cubicBezTo>
                <a:cubicBezTo>
                  <a:pt x="798" y="80103"/>
                  <a:pt x="739" y="80222"/>
                  <a:pt x="762" y="80317"/>
                </a:cubicBezTo>
                <a:cubicBezTo>
                  <a:pt x="1048" y="81270"/>
                  <a:pt x="1393" y="82198"/>
                  <a:pt x="1786" y="83080"/>
                </a:cubicBezTo>
                <a:cubicBezTo>
                  <a:pt x="1834" y="83151"/>
                  <a:pt x="1905" y="83199"/>
                  <a:pt x="1989" y="83199"/>
                </a:cubicBezTo>
                <a:cubicBezTo>
                  <a:pt x="2013" y="83199"/>
                  <a:pt x="2048" y="83175"/>
                  <a:pt x="2060" y="83175"/>
                </a:cubicBezTo>
                <a:cubicBezTo>
                  <a:pt x="2155" y="83127"/>
                  <a:pt x="2203" y="83008"/>
                  <a:pt x="2155" y="82913"/>
                </a:cubicBezTo>
                <a:cubicBezTo>
                  <a:pt x="1763" y="82044"/>
                  <a:pt x="1429" y="81139"/>
                  <a:pt x="1167" y="80222"/>
                </a:cubicBezTo>
                <a:cubicBezTo>
                  <a:pt x="1138" y="80124"/>
                  <a:pt x="1052" y="80058"/>
                  <a:pt x="969" y="80058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41"/>
          <p:cNvSpPr/>
          <p:nvPr/>
        </p:nvSpPr>
        <p:spPr>
          <a:xfrm>
            <a:off x="8180803" y="414989"/>
            <a:ext cx="873413" cy="190437"/>
          </a:xfrm>
          <a:custGeom>
            <a:avLst/>
            <a:gdLst/>
            <a:ahLst/>
            <a:cxnLst/>
            <a:rect l="l" t="t" r="r" b="b"/>
            <a:pathLst>
              <a:path w="26897" h="5865" extrusionOk="0">
                <a:moveTo>
                  <a:pt x="4879" y="1"/>
                </a:moveTo>
                <a:cubicBezTo>
                  <a:pt x="3993" y="1"/>
                  <a:pt x="3357" y="679"/>
                  <a:pt x="2739" y="1328"/>
                </a:cubicBezTo>
                <a:cubicBezTo>
                  <a:pt x="2418" y="1673"/>
                  <a:pt x="2096" y="2007"/>
                  <a:pt x="1739" y="2245"/>
                </a:cubicBezTo>
                <a:cubicBezTo>
                  <a:pt x="1215" y="2173"/>
                  <a:pt x="751" y="1769"/>
                  <a:pt x="620" y="1269"/>
                </a:cubicBezTo>
                <a:cubicBezTo>
                  <a:pt x="579" y="1127"/>
                  <a:pt x="462" y="1046"/>
                  <a:pt x="326" y="1046"/>
                </a:cubicBezTo>
                <a:cubicBezTo>
                  <a:pt x="302" y="1046"/>
                  <a:pt x="276" y="1049"/>
                  <a:pt x="251" y="1054"/>
                </a:cubicBezTo>
                <a:cubicBezTo>
                  <a:pt x="84" y="1102"/>
                  <a:pt x="1" y="1269"/>
                  <a:pt x="36" y="1435"/>
                </a:cubicBezTo>
                <a:cubicBezTo>
                  <a:pt x="263" y="2209"/>
                  <a:pt x="989" y="2804"/>
                  <a:pt x="1799" y="2864"/>
                </a:cubicBezTo>
                <a:cubicBezTo>
                  <a:pt x="1858" y="2864"/>
                  <a:pt x="1918" y="2840"/>
                  <a:pt x="1977" y="2816"/>
                </a:cubicBezTo>
                <a:cubicBezTo>
                  <a:pt x="2418" y="2531"/>
                  <a:pt x="2811" y="2126"/>
                  <a:pt x="3180" y="1745"/>
                </a:cubicBezTo>
                <a:cubicBezTo>
                  <a:pt x="3761" y="1142"/>
                  <a:pt x="4265" y="607"/>
                  <a:pt x="4884" y="607"/>
                </a:cubicBezTo>
                <a:cubicBezTo>
                  <a:pt x="4949" y="607"/>
                  <a:pt x="5016" y="613"/>
                  <a:pt x="5085" y="626"/>
                </a:cubicBezTo>
                <a:cubicBezTo>
                  <a:pt x="5811" y="757"/>
                  <a:pt x="6228" y="1590"/>
                  <a:pt x="6609" y="2340"/>
                </a:cubicBezTo>
                <a:cubicBezTo>
                  <a:pt x="7171" y="3464"/>
                  <a:pt x="7896" y="4078"/>
                  <a:pt x="8662" y="4078"/>
                </a:cubicBezTo>
                <a:cubicBezTo>
                  <a:pt x="8723" y="4078"/>
                  <a:pt x="8785" y="4074"/>
                  <a:pt x="8847" y="4066"/>
                </a:cubicBezTo>
                <a:cubicBezTo>
                  <a:pt x="9621" y="3983"/>
                  <a:pt x="10073" y="3364"/>
                  <a:pt x="10490" y="2769"/>
                </a:cubicBezTo>
                <a:cubicBezTo>
                  <a:pt x="10692" y="2471"/>
                  <a:pt x="10907" y="2161"/>
                  <a:pt x="11157" y="1947"/>
                </a:cubicBezTo>
                <a:cubicBezTo>
                  <a:pt x="11458" y="1687"/>
                  <a:pt x="11860" y="1545"/>
                  <a:pt x="12282" y="1545"/>
                </a:cubicBezTo>
                <a:cubicBezTo>
                  <a:pt x="12343" y="1545"/>
                  <a:pt x="12405" y="1548"/>
                  <a:pt x="12467" y="1554"/>
                </a:cubicBezTo>
                <a:cubicBezTo>
                  <a:pt x="12955" y="1578"/>
                  <a:pt x="13407" y="1804"/>
                  <a:pt x="13705" y="2150"/>
                </a:cubicBezTo>
                <a:cubicBezTo>
                  <a:pt x="13931" y="2400"/>
                  <a:pt x="14074" y="2721"/>
                  <a:pt x="14241" y="3066"/>
                </a:cubicBezTo>
                <a:cubicBezTo>
                  <a:pt x="14312" y="3233"/>
                  <a:pt x="14383" y="3412"/>
                  <a:pt x="14479" y="3578"/>
                </a:cubicBezTo>
                <a:cubicBezTo>
                  <a:pt x="14955" y="4471"/>
                  <a:pt x="15848" y="5162"/>
                  <a:pt x="16800" y="5424"/>
                </a:cubicBezTo>
                <a:cubicBezTo>
                  <a:pt x="17033" y="5482"/>
                  <a:pt x="17262" y="5511"/>
                  <a:pt x="17485" y="5511"/>
                </a:cubicBezTo>
                <a:cubicBezTo>
                  <a:pt x="17946" y="5511"/>
                  <a:pt x="18380" y="5387"/>
                  <a:pt x="18765" y="5138"/>
                </a:cubicBezTo>
                <a:cubicBezTo>
                  <a:pt x="19229" y="4840"/>
                  <a:pt x="19563" y="4412"/>
                  <a:pt x="19896" y="3971"/>
                </a:cubicBezTo>
                <a:cubicBezTo>
                  <a:pt x="20360" y="3400"/>
                  <a:pt x="20741" y="2888"/>
                  <a:pt x="21337" y="2828"/>
                </a:cubicBezTo>
                <a:cubicBezTo>
                  <a:pt x="21372" y="2824"/>
                  <a:pt x="21408" y="2823"/>
                  <a:pt x="21443" y="2823"/>
                </a:cubicBezTo>
                <a:cubicBezTo>
                  <a:pt x="22066" y="2823"/>
                  <a:pt x="22620" y="3404"/>
                  <a:pt x="22992" y="3900"/>
                </a:cubicBezTo>
                <a:lnTo>
                  <a:pt x="23218" y="4209"/>
                </a:lnTo>
                <a:cubicBezTo>
                  <a:pt x="23623" y="4793"/>
                  <a:pt x="24051" y="5400"/>
                  <a:pt x="24730" y="5721"/>
                </a:cubicBezTo>
                <a:cubicBezTo>
                  <a:pt x="24944" y="5817"/>
                  <a:pt x="25170" y="5864"/>
                  <a:pt x="25409" y="5864"/>
                </a:cubicBezTo>
                <a:cubicBezTo>
                  <a:pt x="25754" y="5864"/>
                  <a:pt x="26111" y="5769"/>
                  <a:pt x="26349" y="5602"/>
                </a:cubicBezTo>
                <a:cubicBezTo>
                  <a:pt x="26706" y="5340"/>
                  <a:pt x="26897" y="4971"/>
                  <a:pt x="26885" y="4567"/>
                </a:cubicBezTo>
                <a:cubicBezTo>
                  <a:pt x="26885" y="4412"/>
                  <a:pt x="26754" y="4293"/>
                  <a:pt x="26575" y="4293"/>
                </a:cubicBezTo>
                <a:cubicBezTo>
                  <a:pt x="26409" y="4293"/>
                  <a:pt x="26278" y="4436"/>
                  <a:pt x="26290" y="4602"/>
                </a:cubicBezTo>
                <a:cubicBezTo>
                  <a:pt x="26290" y="4840"/>
                  <a:pt x="26147" y="5007"/>
                  <a:pt x="26004" y="5090"/>
                </a:cubicBezTo>
                <a:cubicBezTo>
                  <a:pt x="25825" y="5219"/>
                  <a:pt x="25591" y="5283"/>
                  <a:pt x="25365" y="5283"/>
                </a:cubicBezTo>
                <a:cubicBezTo>
                  <a:pt x="25215" y="5283"/>
                  <a:pt x="25068" y="5255"/>
                  <a:pt x="24944" y="5198"/>
                </a:cubicBezTo>
                <a:cubicBezTo>
                  <a:pt x="24408" y="4959"/>
                  <a:pt x="24051" y="4436"/>
                  <a:pt x="23658" y="3900"/>
                </a:cubicBezTo>
                <a:lnTo>
                  <a:pt x="23432" y="3590"/>
                </a:lnTo>
                <a:cubicBezTo>
                  <a:pt x="22805" y="2722"/>
                  <a:pt x="22108" y="2259"/>
                  <a:pt x="21404" y="2259"/>
                </a:cubicBezTo>
                <a:cubicBezTo>
                  <a:pt x="21346" y="2259"/>
                  <a:pt x="21288" y="2262"/>
                  <a:pt x="21230" y="2269"/>
                </a:cubicBezTo>
                <a:cubicBezTo>
                  <a:pt x="20384" y="2352"/>
                  <a:pt x="19860" y="3007"/>
                  <a:pt x="19372" y="3650"/>
                </a:cubicBezTo>
                <a:cubicBezTo>
                  <a:pt x="19074" y="4031"/>
                  <a:pt x="18777" y="4436"/>
                  <a:pt x="18408" y="4674"/>
                </a:cubicBezTo>
                <a:cubicBezTo>
                  <a:pt x="18102" y="4875"/>
                  <a:pt x="17779" y="4943"/>
                  <a:pt x="17488" y="4943"/>
                </a:cubicBezTo>
                <a:cubicBezTo>
                  <a:pt x="17281" y="4943"/>
                  <a:pt x="17090" y="4909"/>
                  <a:pt x="16931" y="4864"/>
                </a:cubicBezTo>
                <a:cubicBezTo>
                  <a:pt x="16157" y="4674"/>
                  <a:pt x="15395" y="4066"/>
                  <a:pt x="14991" y="3316"/>
                </a:cubicBezTo>
                <a:cubicBezTo>
                  <a:pt x="14919" y="3162"/>
                  <a:pt x="14848" y="3007"/>
                  <a:pt x="14776" y="2840"/>
                </a:cubicBezTo>
                <a:cubicBezTo>
                  <a:pt x="14610" y="2471"/>
                  <a:pt x="14443" y="2102"/>
                  <a:pt x="14157" y="1769"/>
                </a:cubicBezTo>
                <a:cubicBezTo>
                  <a:pt x="13776" y="1292"/>
                  <a:pt x="13169" y="995"/>
                  <a:pt x="12514" y="959"/>
                </a:cubicBezTo>
                <a:cubicBezTo>
                  <a:pt x="12448" y="954"/>
                  <a:pt x="12383" y="952"/>
                  <a:pt x="12317" y="952"/>
                </a:cubicBezTo>
                <a:cubicBezTo>
                  <a:pt x="11732" y="952"/>
                  <a:pt x="11170" y="1143"/>
                  <a:pt x="10752" y="1507"/>
                </a:cubicBezTo>
                <a:cubicBezTo>
                  <a:pt x="10454" y="1769"/>
                  <a:pt x="10204" y="2102"/>
                  <a:pt x="9978" y="2423"/>
                </a:cubicBezTo>
                <a:cubicBezTo>
                  <a:pt x="9597" y="2947"/>
                  <a:pt x="9264" y="3412"/>
                  <a:pt x="8764" y="3471"/>
                </a:cubicBezTo>
                <a:cubicBezTo>
                  <a:pt x="8731" y="3475"/>
                  <a:pt x="8699" y="3476"/>
                  <a:pt x="8667" y="3476"/>
                </a:cubicBezTo>
                <a:cubicBezTo>
                  <a:pt x="7952" y="3476"/>
                  <a:pt x="7407" y="2613"/>
                  <a:pt x="7144" y="2066"/>
                </a:cubicBezTo>
                <a:cubicBezTo>
                  <a:pt x="6740" y="1233"/>
                  <a:pt x="6216" y="221"/>
                  <a:pt x="5204" y="30"/>
                </a:cubicBezTo>
                <a:cubicBezTo>
                  <a:pt x="5092" y="10"/>
                  <a:pt x="4983" y="1"/>
                  <a:pt x="48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A7ABBF-A012-9B44-B26D-98F60CE45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7" b="3484"/>
          <a:stretch/>
        </p:blipFill>
        <p:spPr>
          <a:xfrm>
            <a:off x="1707070" y="0"/>
            <a:ext cx="6378151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58"/>
          <p:cNvSpPr/>
          <p:nvPr/>
        </p:nvSpPr>
        <p:spPr>
          <a:xfrm rot="-4075391" flipH="1">
            <a:off x="1590429" y="-459100"/>
            <a:ext cx="6238665" cy="5356851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58"/>
          <p:cNvSpPr txBox="1">
            <a:spLocks noGrp="1"/>
          </p:cNvSpPr>
          <p:nvPr>
            <p:ph type="subTitle" idx="1"/>
          </p:nvPr>
        </p:nvSpPr>
        <p:spPr>
          <a:xfrm>
            <a:off x="2419350" y="1472770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4" name="Google Shape;1914;p58"/>
          <p:cNvSpPr txBox="1">
            <a:spLocks noGrp="1"/>
          </p:cNvSpPr>
          <p:nvPr>
            <p:ph type="title" idx="2"/>
          </p:nvPr>
        </p:nvSpPr>
        <p:spPr>
          <a:xfrm>
            <a:off x="2419350" y="2101266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5" name="Google Shape;1915;p58"/>
          <p:cNvSpPr txBox="1">
            <a:spLocks noGrp="1"/>
          </p:cNvSpPr>
          <p:nvPr>
            <p:ph type="subTitle" idx="3"/>
          </p:nvPr>
        </p:nvSpPr>
        <p:spPr>
          <a:xfrm>
            <a:off x="2419350" y="2806362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6" name="Google Shape;1916;p58"/>
          <p:cNvSpPr txBox="1">
            <a:spLocks noGrp="1"/>
          </p:cNvSpPr>
          <p:nvPr>
            <p:ph type="title" idx="4"/>
          </p:nvPr>
        </p:nvSpPr>
        <p:spPr>
          <a:xfrm>
            <a:off x="2419350" y="3438408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8" name="Google Shape;1918;p58"/>
          <p:cNvSpPr/>
          <p:nvPr/>
        </p:nvSpPr>
        <p:spPr>
          <a:xfrm>
            <a:off x="7291483" y="2203483"/>
            <a:ext cx="1852517" cy="2924242"/>
          </a:xfrm>
          <a:custGeom>
            <a:avLst/>
            <a:gdLst/>
            <a:ahLst/>
            <a:cxnLst/>
            <a:rect l="l" t="t" r="r" b="b"/>
            <a:pathLst>
              <a:path w="54865" h="43446" extrusionOk="0">
                <a:moveTo>
                  <a:pt x="54082" y="1"/>
                </a:moveTo>
                <a:cubicBezTo>
                  <a:pt x="51449" y="1"/>
                  <a:pt x="48814" y="382"/>
                  <a:pt x="46268" y="1119"/>
                </a:cubicBezTo>
                <a:cubicBezTo>
                  <a:pt x="45839" y="1250"/>
                  <a:pt x="45387" y="1381"/>
                  <a:pt x="44958" y="1536"/>
                </a:cubicBezTo>
                <a:cubicBezTo>
                  <a:pt x="40505" y="3060"/>
                  <a:pt x="36445" y="5703"/>
                  <a:pt x="33350" y="9239"/>
                </a:cubicBezTo>
                <a:cubicBezTo>
                  <a:pt x="33231" y="9370"/>
                  <a:pt x="33111" y="9513"/>
                  <a:pt x="32992" y="9656"/>
                </a:cubicBezTo>
                <a:cubicBezTo>
                  <a:pt x="31802" y="11085"/>
                  <a:pt x="30754" y="12644"/>
                  <a:pt x="29909" y="14359"/>
                </a:cubicBezTo>
                <a:cubicBezTo>
                  <a:pt x="29421" y="15347"/>
                  <a:pt x="28992" y="16359"/>
                  <a:pt x="28575" y="17371"/>
                </a:cubicBezTo>
                <a:cubicBezTo>
                  <a:pt x="28528" y="17502"/>
                  <a:pt x="28468" y="17633"/>
                  <a:pt x="28409" y="17788"/>
                </a:cubicBezTo>
                <a:cubicBezTo>
                  <a:pt x="27361" y="20371"/>
                  <a:pt x="26337" y="22967"/>
                  <a:pt x="24587" y="25110"/>
                </a:cubicBezTo>
                <a:cubicBezTo>
                  <a:pt x="24468" y="25241"/>
                  <a:pt x="24360" y="25372"/>
                  <a:pt x="24241" y="25503"/>
                </a:cubicBezTo>
                <a:cubicBezTo>
                  <a:pt x="24110" y="25658"/>
                  <a:pt x="23991" y="25789"/>
                  <a:pt x="23848" y="25920"/>
                </a:cubicBezTo>
                <a:cubicBezTo>
                  <a:pt x="20122" y="29789"/>
                  <a:pt x="14490" y="31277"/>
                  <a:pt x="9525" y="33635"/>
                </a:cubicBezTo>
                <a:cubicBezTo>
                  <a:pt x="9239" y="33766"/>
                  <a:pt x="8954" y="33897"/>
                  <a:pt x="8668" y="34052"/>
                </a:cubicBezTo>
                <a:cubicBezTo>
                  <a:pt x="6608" y="35087"/>
                  <a:pt x="4679" y="36314"/>
                  <a:pt x="3096" y="37981"/>
                </a:cubicBezTo>
                <a:cubicBezTo>
                  <a:pt x="2036" y="39076"/>
                  <a:pt x="1203" y="40374"/>
                  <a:pt x="596" y="41755"/>
                </a:cubicBezTo>
                <a:cubicBezTo>
                  <a:pt x="548" y="41898"/>
                  <a:pt x="488" y="42029"/>
                  <a:pt x="429" y="42172"/>
                </a:cubicBezTo>
                <a:cubicBezTo>
                  <a:pt x="262" y="42600"/>
                  <a:pt x="119" y="43017"/>
                  <a:pt x="0" y="43434"/>
                </a:cubicBezTo>
                <a:lnTo>
                  <a:pt x="51971" y="43446"/>
                </a:lnTo>
                <a:lnTo>
                  <a:pt x="54864" y="43446"/>
                </a:lnTo>
                <a:lnTo>
                  <a:pt x="54864" y="41755"/>
                </a:lnTo>
                <a:lnTo>
                  <a:pt x="54864" y="34052"/>
                </a:lnTo>
                <a:lnTo>
                  <a:pt x="54864" y="25503"/>
                </a:lnTo>
                <a:lnTo>
                  <a:pt x="54864" y="17800"/>
                </a:lnTo>
                <a:lnTo>
                  <a:pt x="54864" y="9263"/>
                </a:lnTo>
                <a:lnTo>
                  <a:pt x="54864" y="1548"/>
                </a:lnTo>
                <a:lnTo>
                  <a:pt x="54864" y="12"/>
                </a:lnTo>
                <a:cubicBezTo>
                  <a:pt x="54604" y="4"/>
                  <a:pt x="54343" y="1"/>
                  <a:pt x="54082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58"/>
          <p:cNvSpPr/>
          <p:nvPr/>
        </p:nvSpPr>
        <p:spPr>
          <a:xfrm rot="-962002" flipH="1">
            <a:off x="-860784" y="-197592"/>
            <a:ext cx="3131572" cy="1975408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0" name="Google Shape;1920;p58"/>
          <p:cNvGrpSpPr/>
          <p:nvPr/>
        </p:nvGrpSpPr>
        <p:grpSpPr>
          <a:xfrm rot="20999093">
            <a:off x="7613493" y="3626252"/>
            <a:ext cx="1406189" cy="1602947"/>
            <a:chOff x="8155687" y="1592916"/>
            <a:chExt cx="1406189" cy="1602947"/>
          </a:xfrm>
        </p:grpSpPr>
        <p:sp>
          <p:nvSpPr>
            <p:cNvPr id="1921" name="Google Shape;1921;p58"/>
            <p:cNvSpPr/>
            <p:nvPr/>
          </p:nvSpPr>
          <p:spPr>
            <a:xfrm>
              <a:off x="8155687" y="1592916"/>
              <a:ext cx="1385309" cy="1598693"/>
            </a:xfrm>
            <a:custGeom>
              <a:avLst/>
              <a:gdLst/>
              <a:ahLst/>
              <a:cxnLst/>
              <a:rect l="l" t="t" r="r" b="b"/>
              <a:pathLst>
                <a:path w="42661" h="49236" extrusionOk="0">
                  <a:moveTo>
                    <a:pt x="41648" y="1311"/>
                  </a:moveTo>
                  <a:lnTo>
                    <a:pt x="32302" y="48173"/>
                  </a:lnTo>
                  <a:lnTo>
                    <a:pt x="1143" y="28421"/>
                  </a:lnTo>
                  <a:lnTo>
                    <a:pt x="41648" y="1311"/>
                  </a:lnTo>
                  <a:close/>
                  <a:moveTo>
                    <a:pt x="42236" y="1"/>
                  </a:moveTo>
                  <a:cubicBezTo>
                    <a:pt x="42157" y="1"/>
                    <a:pt x="42077" y="25"/>
                    <a:pt x="42005" y="72"/>
                  </a:cubicBezTo>
                  <a:lnTo>
                    <a:pt x="179" y="28076"/>
                  </a:lnTo>
                  <a:cubicBezTo>
                    <a:pt x="60" y="28159"/>
                    <a:pt x="0" y="28290"/>
                    <a:pt x="0" y="28421"/>
                  </a:cubicBezTo>
                  <a:cubicBezTo>
                    <a:pt x="0" y="28576"/>
                    <a:pt x="72" y="28695"/>
                    <a:pt x="191" y="28766"/>
                  </a:cubicBezTo>
                  <a:lnTo>
                    <a:pt x="32385" y="49174"/>
                  </a:lnTo>
                  <a:cubicBezTo>
                    <a:pt x="32439" y="49214"/>
                    <a:pt x="32513" y="49236"/>
                    <a:pt x="32588" y="49236"/>
                  </a:cubicBezTo>
                  <a:cubicBezTo>
                    <a:pt x="32645" y="49236"/>
                    <a:pt x="32703" y="49223"/>
                    <a:pt x="32754" y="49197"/>
                  </a:cubicBezTo>
                  <a:cubicBezTo>
                    <a:pt x="32766" y="49197"/>
                    <a:pt x="32802" y="49186"/>
                    <a:pt x="32814" y="49174"/>
                  </a:cubicBezTo>
                  <a:cubicBezTo>
                    <a:pt x="32897" y="49114"/>
                    <a:pt x="32957" y="49019"/>
                    <a:pt x="32981" y="48888"/>
                  </a:cubicBezTo>
                  <a:lnTo>
                    <a:pt x="42625" y="489"/>
                  </a:lnTo>
                  <a:cubicBezTo>
                    <a:pt x="42660" y="322"/>
                    <a:pt x="42589" y="156"/>
                    <a:pt x="42458" y="72"/>
                  </a:cubicBezTo>
                  <a:cubicBezTo>
                    <a:pt x="42392" y="25"/>
                    <a:pt x="42315" y="1"/>
                    <a:pt x="42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8"/>
            <p:cNvSpPr/>
            <p:nvPr/>
          </p:nvSpPr>
          <p:spPr>
            <a:xfrm>
              <a:off x="8582887" y="1984851"/>
              <a:ext cx="702543" cy="808178"/>
            </a:xfrm>
            <a:custGeom>
              <a:avLst/>
              <a:gdLst/>
              <a:ahLst/>
              <a:cxnLst/>
              <a:rect l="l" t="t" r="r" b="b"/>
              <a:pathLst>
                <a:path w="21635" h="24890" extrusionOk="0">
                  <a:moveTo>
                    <a:pt x="20622" y="1290"/>
                  </a:moveTo>
                  <a:lnTo>
                    <a:pt x="16134" y="23828"/>
                  </a:lnTo>
                  <a:lnTo>
                    <a:pt x="1144" y="14327"/>
                  </a:lnTo>
                  <a:lnTo>
                    <a:pt x="20622" y="1290"/>
                  </a:lnTo>
                  <a:close/>
                  <a:moveTo>
                    <a:pt x="21201" y="1"/>
                  </a:moveTo>
                  <a:cubicBezTo>
                    <a:pt x="21122" y="1"/>
                    <a:pt x="21045" y="22"/>
                    <a:pt x="20979" y="63"/>
                  </a:cubicBezTo>
                  <a:lnTo>
                    <a:pt x="179" y="14006"/>
                  </a:lnTo>
                  <a:cubicBezTo>
                    <a:pt x="60" y="14077"/>
                    <a:pt x="1" y="14208"/>
                    <a:pt x="1" y="14339"/>
                  </a:cubicBezTo>
                  <a:cubicBezTo>
                    <a:pt x="1" y="14494"/>
                    <a:pt x="72" y="14613"/>
                    <a:pt x="191" y="14684"/>
                  </a:cubicBezTo>
                  <a:lnTo>
                    <a:pt x="16205" y="24816"/>
                  </a:lnTo>
                  <a:cubicBezTo>
                    <a:pt x="16268" y="24865"/>
                    <a:pt x="16342" y="24889"/>
                    <a:pt x="16417" y="24889"/>
                  </a:cubicBezTo>
                  <a:cubicBezTo>
                    <a:pt x="16471" y="24889"/>
                    <a:pt x="16525" y="24877"/>
                    <a:pt x="16574" y="24852"/>
                  </a:cubicBezTo>
                  <a:cubicBezTo>
                    <a:pt x="16586" y="24852"/>
                    <a:pt x="16622" y="24840"/>
                    <a:pt x="16634" y="24816"/>
                  </a:cubicBezTo>
                  <a:cubicBezTo>
                    <a:pt x="16729" y="24757"/>
                    <a:pt x="16788" y="24674"/>
                    <a:pt x="16800" y="24554"/>
                  </a:cubicBezTo>
                  <a:lnTo>
                    <a:pt x="21587" y="492"/>
                  </a:lnTo>
                  <a:cubicBezTo>
                    <a:pt x="21634" y="325"/>
                    <a:pt x="21563" y="159"/>
                    <a:pt x="21432" y="63"/>
                  </a:cubicBezTo>
                  <a:cubicBezTo>
                    <a:pt x="21360" y="22"/>
                    <a:pt x="21280" y="1"/>
                    <a:pt x="2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8"/>
            <p:cNvSpPr/>
            <p:nvPr/>
          </p:nvSpPr>
          <p:spPr>
            <a:xfrm>
              <a:off x="8251187" y="2442153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5" y="0"/>
                  </a:moveTo>
                  <a:cubicBezTo>
                    <a:pt x="379" y="0"/>
                    <a:pt x="304" y="22"/>
                    <a:pt x="238" y="65"/>
                  </a:cubicBezTo>
                  <a:cubicBezTo>
                    <a:pt x="48" y="196"/>
                    <a:pt x="0" y="434"/>
                    <a:pt x="119" y="637"/>
                  </a:cubicBezTo>
                  <a:lnTo>
                    <a:pt x="2060" y="3566"/>
                  </a:lnTo>
                  <a:cubicBezTo>
                    <a:pt x="2143" y="3686"/>
                    <a:pt x="2273" y="3750"/>
                    <a:pt x="2404" y="3750"/>
                  </a:cubicBezTo>
                  <a:cubicBezTo>
                    <a:pt x="2479" y="3750"/>
                    <a:pt x="2554" y="3729"/>
                    <a:pt x="2619" y="3685"/>
                  </a:cubicBezTo>
                  <a:cubicBezTo>
                    <a:pt x="2810" y="3566"/>
                    <a:pt x="2858" y="3316"/>
                    <a:pt x="2739" y="3113"/>
                  </a:cubicBezTo>
                  <a:lnTo>
                    <a:pt x="810" y="184"/>
                  </a:lnTo>
                  <a:cubicBezTo>
                    <a:pt x="719" y="64"/>
                    <a:pt x="586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8"/>
            <p:cNvSpPr/>
            <p:nvPr/>
          </p:nvSpPr>
          <p:spPr>
            <a:xfrm>
              <a:off x="8357890" y="2370617"/>
              <a:ext cx="92806" cy="121795"/>
            </a:xfrm>
            <a:custGeom>
              <a:avLst/>
              <a:gdLst/>
              <a:ahLst/>
              <a:cxnLst/>
              <a:rect l="l" t="t" r="r" b="b"/>
              <a:pathLst>
                <a:path w="2858" h="3751" extrusionOk="0">
                  <a:moveTo>
                    <a:pt x="458" y="1"/>
                  </a:moveTo>
                  <a:cubicBezTo>
                    <a:pt x="381" y="1"/>
                    <a:pt x="304" y="22"/>
                    <a:pt x="238" y="66"/>
                  </a:cubicBezTo>
                  <a:cubicBezTo>
                    <a:pt x="48" y="197"/>
                    <a:pt x="0" y="435"/>
                    <a:pt x="119" y="637"/>
                  </a:cubicBezTo>
                  <a:lnTo>
                    <a:pt x="2060" y="3566"/>
                  </a:lnTo>
                  <a:cubicBezTo>
                    <a:pt x="2143" y="3687"/>
                    <a:pt x="2278" y="3750"/>
                    <a:pt x="2409" y="3750"/>
                  </a:cubicBezTo>
                  <a:cubicBezTo>
                    <a:pt x="2484" y="3750"/>
                    <a:pt x="2558" y="3729"/>
                    <a:pt x="2620" y="3685"/>
                  </a:cubicBezTo>
                  <a:cubicBezTo>
                    <a:pt x="2798" y="3566"/>
                    <a:pt x="2858" y="3316"/>
                    <a:pt x="2751" y="3114"/>
                  </a:cubicBezTo>
                  <a:lnTo>
                    <a:pt x="810" y="185"/>
                  </a:lnTo>
                  <a:cubicBezTo>
                    <a:pt x="727" y="64"/>
                    <a:pt x="591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8"/>
            <p:cNvSpPr/>
            <p:nvPr/>
          </p:nvSpPr>
          <p:spPr>
            <a:xfrm>
              <a:off x="8464203" y="2299504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8" y="0"/>
                  </a:moveTo>
                  <a:cubicBezTo>
                    <a:pt x="381" y="0"/>
                    <a:pt x="304" y="21"/>
                    <a:pt x="239" y="65"/>
                  </a:cubicBezTo>
                  <a:cubicBezTo>
                    <a:pt x="48" y="208"/>
                    <a:pt x="0" y="446"/>
                    <a:pt x="119" y="637"/>
                  </a:cubicBezTo>
                  <a:lnTo>
                    <a:pt x="2060" y="3565"/>
                  </a:lnTo>
                  <a:cubicBezTo>
                    <a:pt x="2143" y="3686"/>
                    <a:pt x="2279" y="3749"/>
                    <a:pt x="2409" y="3749"/>
                  </a:cubicBezTo>
                  <a:cubicBezTo>
                    <a:pt x="2485" y="3749"/>
                    <a:pt x="2559" y="3728"/>
                    <a:pt x="2620" y="3685"/>
                  </a:cubicBezTo>
                  <a:cubicBezTo>
                    <a:pt x="2822" y="3554"/>
                    <a:pt x="2858" y="3304"/>
                    <a:pt x="2751" y="3125"/>
                  </a:cubicBezTo>
                  <a:lnTo>
                    <a:pt x="810" y="184"/>
                  </a:lnTo>
                  <a:cubicBezTo>
                    <a:pt x="727" y="63"/>
                    <a:pt x="59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8"/>
            <p:cNvSpPr/>
            <p:nvPr/>
          </p:nvSpPr>
          <p:spPr>
            <a:xfrm>
              <a:off x="8571295" y="2227968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4" y="0"/>
                  </a:moveTo>
                  <a:cubicBezTo>
                    <a:pt x="379" y="0"/>
                    <a:pt x="304" y="22"/>
                    <a:pt x="239" y="65"/>
                  </a:cubicBezTo>
                  <a:cubicBezTo>
                    <a:pt x="36" y="208"/>
                    <a:pt x="0" y="446"/>
                    <a:pt x="120" y="637"/>
                  </a:cubicBezTo>
                  <a:lnTo>
                    <a:pt x="2048" y="3566"/>
                  </a:lnTo>
                  <a:cubicBezTo>
                    <a:pt x="2131" y="3686"/>
                    <a:pt x="2267" y="3750"/>
                    <a:pt x="2400" y="3750"/>
                  </a:cubicBezTo>
                  <a:cubicBezTo>
                    <a:pt x="2478" y="3750"/>
                    <a:pt x="2554" y="3729"/>
                    <a:pt x="2620" y="3685"/>
                  </a:cubicBezTo>
                  <a:cubicBezTo>
                    <a:pt x="2798" y="3554"/>
                    <a:pt x="2858" y="3316"/>
                    <a:pt x="2739" y="3125"/>
                  </a:cubicBezTo>
                  <a:lnTo>
                    <a:pt x="798" y="184"/>
                  </a:lnTo>
                  <a:cubicBezTo>
                    <a:pt x="715" y="64"/>
                    <a:pt x="585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8"/>
            <p:cNvSpPr/>
            <p:nvPr/>
          </p:nvSpPr>
          <p:spPr>
            <a:xfrm>
              <a:off x="8677998" y="2156433"/>
              <a:ext cx="92449" cy="121795"/>
            </a:xfrm>
            <a:custGeom>
              <a:avLst/>
              <a:gdLst/>
              <a:ahLst/>
              <a:cxnLst/>
              <a:rect l="l" t="t" r="r" b="b"/>
              <a:pathLst>
                <a:path w="2847" h="3751" extrusionOk="0">
                  <a:moveTo>
                    <a:pt x="455" y="1"/>
                  </a:moveTo>
                  <a:cubicBezTo>
                    <a:pt x="379" y="1"/>
                    <a:pt x="304" y="22"/>
                    <a:pt x="239" y="66"/>
                  </a:cubicBezTo>
                  <a:cubicBezTo>
                    <a:pt x="48" y="209"/>
                    <a:pt x="1" y="447"/>
                    <a:pt x="120" y="637"/>
                  </a:cubicBezTo>
                  <a:lnTo>
                    <a:pt x="2048" y="3566"/>
                  </a:lnTo>
                  <a:cubicBezTo>
                    <a:pt x="2139" y="3687"/>
                    <a:pt x="2272" y="3750"/>
                    <a:pt x="2403" y="3750"/>
                  </a:cubicBezTo>
                  <a:cubicBezTo>
                    <a:pt x="2479" y="3750"/>
                    <a:pt x="2554" y="3729"/>
                    <a:pt x="2620" y="3685"/>
                  </a:cubicBezTo>
                  <a:cubicBezTo>
                    <a:pt x="2799" y="3566"/>
                    <a:pt x="2846" y="3316"/>
                    <a:pt x="2739" y="3126"/>
                  </a:cubicBezTo>
                  <a:lnTo>
                    <a:pt x="798" y="185"/>
                  </a:lnTo>
                  <a:cubicBezTo>
                    <a:pt x="715" y="64"/>
                    <a:pt x="585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8"/>
            <p:cNvSpPr/>
            <p:nvPr/>
          </p:nvSpPr>
          <p:spPr>
            <a:xfrm>
              <a:off x="8784311" y="2084930"/>
              <a:ext cx="92839" cy="121763"/>
            </a:xfrm>
            <a:custGeom>
              <a:avLst/>
              <a:gdLst/>
              <a:ahLst/>
              <a:cxnLst/>
              <a:rect l="l" t="t" r="r" b="b"/>
              <a:pathLst>
                <a:path w="2859" h="3750" extrusionOk="0">
                  <a:moveTo>
                    <a:pt x="455" y="0"/>
                  </a:moveTo>
                  <a:cubicBezTo>
                    <a:pt x="380" y="0"/>
                    <a:pt x="304" y="21"/>
                    <a:pt x="239" y="65"/>
                  </a:cubicBezTo>
                  <a:cubicBezTo>
                    <a:pt x="48" y="208"/>
                    <a:pt x="1" y="446"/>
                    <a:pt x="120" y="637"/>
                  </a:cubicBezTo>
                  <a:lnTo>
                    <a:pt x="2049" y="3565"/>
                  </a:lnTo>
                  <a:cubicBezTo>
                    <a:pt x="2139" y="3686"/>
                    <a:pt x="2273" y="3749"/>
                    <a:pt x="2404" y="3749"/>
                  </a:cubicBezTo>
                  <a:cubicBezTo>
                    <a:pt x="2480" y="3749"/>
                    <a:pt x="2555" y="3728"/>
                    <a:pt x="2620" y="3685"/>
                  </a:cubicBezTo>
                  <a:cubicBezTo>
                    <a:pt x="2811" y="3565"/>
                    <a:pt x="2858" y="3315"/>
                    <a:pt x="2739" y="3125"/>
                  </a:cubicBezTo>
                  <a:lnTo>
                    <a:pt x="799" y="184"/>
                  </a:lnTo>
                  <a:cubicBezTo>
                    <a:pt x="716" y="63"/>
                    <a:pt x="585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8"/>
            <p:cNvSpPr/>
            <p:nvPr/>
          </p:nvSpPr>
          <p:spPr>
            <a:xfrm>
              <a:off x="8891014" y="2014076"/>
              <a:ext cx="92839" cy="121568"/>
            </a:xfrm>
            <a:custGeom>
              <a:avLst/>
              <a:gdLst/>
              <a:ahLst/>
              <a:cxnLst/>
              <a:rect l="l" t="t" r="r" b="b"/>
              <a:pathLst>
                <a:path w="2859" h="3744" extrusionOk="0">
                  <a:moveTo>
                    <a:pt x="463" y="0"/>
                  </a:moveTo>
                  <a:cubicBezTo>
                    <a:pt x="385" y="0"/>
                    <a:pt x="307" y="23"/>
                    <a:pt x="239" y="68"/>
                  </a:cubicBezTo>
                  <a:cubicBezTo>
                    <a:pt x="49" y="199"/>
                    <a:pt x="1" y="437"/>
                    <a:pt x="120" y="628"/>
                  </a:cubicBezTo>
                  <a:lnTo>
                    <a:pt x="2061" y="3557"/>
                  </a:lnTo>
                  <a:cubicBezTo>
                    <a:pt x="2142" y="3682"/>
                    <a:pt x="2269" y="3744"/>
                    <a:pt x="2397" y="3744"/>
                  </a:cubicBezTo>
                  <a:cubicBezTo>
                    <a:pt x="2475" y="3744"/>
                    <a:pt x="2553" y="3721"/>
                    <a:pt x="2620" y="3676"/>
                  </a:cubicBezTo>
                  <a:cubicBezTo>
                    <a:pt x="2799" y="3545"/>
                    <a:pt x="2858" y="3295"/>
                    <a:pt x="2739" y="3116"/>
                  </a:cubicBezTo>
                  <a:lnTo>
                    <a:pt x="811" y="187"/>
                  </a:lnTo>
                  <a:cubicBezTo>
                    <a:pt x="722" y="62"/>
                    <a:pt x="592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8"/>
            <p:cNvSpPr/>
            <p:nvPr/>
          </p:nvSpPr>
          <p:spPr>
            <a:xfrm>
              <a:off x="8997749" y="1942216"/>
              <a:ext cx="92417" cy="121925"/>
            </a:xfrm>
            <a:custGeom>
              <a:avLst/>
              <a:gdLst/>
              <a:ahLst/>
              <a:cxnLst/>
              <a:rect l="l" t="t" r="r" b="b"/>
              <a:pathLst>
                <a:path w="2846" h="3755" extrusionOk="0">
                  <a:moveTo>
                    <a:pt x="472" y="0"/>
                  </a:moveTo>
                  <a:cubicBezTo>
                    <a:pt x="394" y="0"/>
                    <a:pt x="314" y="25"/>
                    <a:pt x="238" y="79"/>
                  </a:cubicBezTo>
                  <a:cubicBezTo>
                    <a:pt x="48" y="210"/>
                    <a:pt x="0" y="448"/>
                    <a:pt x="119" y="638"/>
                  </a:cubicBezTo>
                  <a:lnTo>
                    <a:pt x="2060" y="3567"/>
                  </a:lnTo>
                  <a:cubicBezTo>
                    <a:pt x="2141" y="3693"/>
                    <a:pt x="2268" y="3754"/>
                    <a:pt x="2396" y="3754"/>
                  </a:cubicBezTo>
                  <a:cubicBezTo>
                    <a:pt x="2474" y="3754"/>
                    <a:pt x="2552" y="3731"/>
                    <a:pt x="2619" y="3686"/>
                  </a:cubicBezTo>
                  <a:cubicBezTo>
                    <a:pt x="2798" y="3567"/>
                    <a:pt x="2846" y="3317"/>
                    <a:pt x="2738" y="3127"/>
                  </a:cubicBezTo>
                  <a:lnTo>
                    <a:pt x="810" y="198"/>
                  </a:lnTo>
                  <a:cubicBezTo>
                    <a:pt x="728" y="71"/>
                    <a:pt x="603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8"/>
            <p:cNvSpPr/>
            <p:nvPr/>
          </p:nvSpPr>
          <p:spPr>
            <a:xfrm>
              <a:off x="9104062" y="1871005"/>
              <a:ext cx="92806" cy="121600"/>
            </a:xfrm>
            <a:custGeom>
              <a:avLst/>
              <a:gdLst/>
              <a:ahLst/>
              <a:cxnLst/>
              <a:rect l="l" t="t" r="r" b="b"/>
              <a:pathLst>
                <a:path w="2858" h="3745" extrusionOk="0">
                  <a:moveTo>
                    <a:pt x="466" y="1"/>
                  </a:moveTo>
                  <a:cubicBezTo>
                    <a:pt x="386" y="1"/>
                    <a:pt x="306" y="24"/>
                    <a:pt x="238" y="69"/>
                  </a:cubicBezTo>
                  <a:cubicBezTo>
                    <a:pt x="48" y="200"/>
                    <a:pt x="0" y="438"/>
                    <a:pt x="119" y="629"/>
                  </a:cubicBezTo>
                  <a:lnTo>
                    <a:pt x="2060" y="3557"/>
                  </a:lnTo>
                  <a:cubicBezTo>
                    <a:pt x="2141" y="3683"/>
                    <a:pt x="2269" y="3745"/>
                    <a:pt x="2396" y="3745"/>
                  </a:cubicBezTo>
                  <a:cubicBezTo>
                    <a:pt x="2474" y="3745"/>
                    <a:pt x="2552" y="3722"/>
                    <a:pt x="2620" y="3676"/>
                  </a:cubicBezTo>
                  <a:cubicBezTo>
                    <a:pt x="2822" y="3557"/>
                    <a:pt x="2858" y="3307"/>
                    <a:pt x="2739" y="3117"/>
                  </a:cubicBezTo>
                  <a:lnTo>
                    <a:pt x="810" y="188"/>
                  </a:lnTo>
                  <a:cubicBezTo>
                    <a:pt x="729" y="62"/>
                    <a:pt x="597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8"/>
            <p:cNvSpPr/>
            <p:nvPr/>
          </p:nvSpPr>
          <p:spPr>
            <a:xfrm>
              <a:off x="9211154" y="1799989"/>
              <a:ext cx="92806" cy="121763"/>
            </a:xfrm>
            <a:custGeom>
              <a:avLst/>
              <a:gdLst/>
              <a:ahLst/>
              <a:cxnLst/>
              <a:rect l="l" t="t" r="r" b="b"/>
              <a:pathLst>
                <a:path w="2858" h="3750" extrusionOk="0">
                  <a:moveTo>
                    <a:pt x="454" y="0"/>
                  </a:moveTo>
                  <a:cubicBezTo>
                    <a:pt x="379" y="0"/>
                    <a:pt x="304" y="22"/>
                    <a:pt x="238" y="65"/>
                  </a:cubicBezTo>
                  <a:cubicBezTo>
                    <a:pt x="36" y="196"/>
                    <a:pt x="0" y="434"/>
                    <a:pt x="119" y="625"/>
                  </a:cubicBezTo>
                  <a:lnTo>
                    <a:pt x="2048" y="3566"/>
                  </a:lnTo>
                  <a:cubicBezTo>
                    <a:pt x="2131" y="3686"/>
                    <a:pt x="2267" y="3750"/>
                    <a:pt x="2400" y="3750"/>
                  </a:cubicBezTo>
                  <a:cubicBezTo>
                    <a:pt x="2477" y="3750"/>
                    <a:pt x="2554" y="3728"/>
                    <a:pt x="2620" y="3685"/>
                  </a:cubicBezTo>
                  <a:cubicBezTo>
                    <a:pt x="2798" y="3542"/>
                    <a:pt x="2858" y="3292"/>
                    <a:pt x="2739" y="3113"/>
                  </a:cubicBezTo>
                  <a:lnTo>
                    <a:pt x="798" y="184"/>
                  </a:lnTo>
                  <a:cubicBezTo>
                    <a:pt x="715" y="64"/>
                    <a:pt x="584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8"/>
            <p:cNvSpPr/>
            <p:nvPr/>
          </p:nvSpPr>
          <p:spPr>
            <a:xfrm>
              <a:off x="9317857" y="1728453"/>
              <a:ext cx="92417" cy="121763"/>
            </a:xfrm>
            <a:custGeom>
              <a:avLst/>
              <a:gdLst/>
              <a:ahLst/>
              <a:cxnLst/>
              <a:rect l="l" t="t" r="r" b="b"/>
              <a:pathLst>
                <a:path w="2846" h="3750" extrusionOk="0">
                  <a:moveTo>
                    <a:pt x="454" y="1"/>
                  </a:moveTo>
                  <a:cubicBezTo>
                    <a:pt x="379" y="1"/>
                    <a:pt x="304" y="22"/>
                    <a:pt x="239" y="66"/>
                  </a:cubicBezTo>
                  <a:cubicBezTo>
                    <a:pt x="48" y="196"/>
                    <a:pt x="0" y="435"/>
                    <a:pt x="119" y="625"/>
                  </a:cubicBezTo>
                  <a:lnTo>
                    <a:pt x="2048" y="3566"/>
                  </a:lnTo>
                  <a:cubicBezTo>
                    <a:pt x="2139" y="3687"/>
                    <a:pt x="2272" y="3750"/>
                    <a:pt x="2403" y="3750"/>
                  </a:cubicBezTo>
                  <a:cubicBezTo>
                    <a:pt x="2479" y="3750"/>
                    <a:pt x="2554" y="3729"/>
                    <a:pt x="2620" y="3685"/>
                  </a:cubicBezTo>
                  <a:cubicBezTo>
                    <a:pt x="2798" y="3566"/>
                    <a:pt x="2846" y="3304"/>
                    <a:pt x="2739" y="3114"/>
                  </a:cubicBezTo>
                  <a:lnTo>
                    <a:pt x="798" y="185"/>
                  </a:lnTo>
                  <a:cubicBezTo>
                    <a:pt x="715" y="64"/>
                    <a:pt x="58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4" name="Google Shape;1934;p58"/>
            <p:cNvGrpSpPr/>
            <p:nvPr/>
          </p:nvGrpSpPr>
          <p:grpSpPr>
            <a:xfrm>
              <a:off x="8176177" y="1597462"/>
              <a:ext cx="1385699" cy="1598401"/>
              <a:chOff x="8176177" y="1597462"/>
              <a:chExt cx="1385699" cy="1598401"/>
            </a:xfrm>
          </p:grpSpPr>
          <p:sp>
            <p:nvSpPr>
              <p:cNvPr id="1935" name="Google Shape;1935;p58"/>
              <p:cNvSpPr/>
              <p:nvPr/>
            </p:nvSpPr>
            <p:spPr>
              <a:xfrm>
                <a:off x="8176177" y="1597462"/>
                <a:ext cx="1385699" cy="1598401"/>
              </a:xfrm>
              <a:custGeom>
                <a:avLst/>
                <a:gdLst/>
                <a:ahLst/>
                <a:cxnLst/>
                <a:rect l="l" t="t" r="r" b="b"/>
                <a:pathLst>
                  <a:path w="42673" h="49227" extrusionOk="0">
                    <a:moveTo>
                      <a:pt x="41660" y="1302"/>
                    </a:moveTo>
                    <a:lnTo>
                      <a:pt x="32314" y="48164"/>
                    </a:lnTo>
                    <a:lnTo>
                      <a:pt x="1155" y="28412"/>
                    </a:lnTo>
                    <a:lnTo>
                      <a:pt x="41660" y="1302"/>
                    </a:lnTo>
                    <a:close/>
                    <a:moveTo>
                      <a:pt x="42239" y="1"/>
                    </a:moveTo>
                    <a:cubicBezTo>
                      <a:pt x="42160" y="1"/>
                      <a:pt x="42083" y="22"/>
                      <a:pt x="42017" y="63"/>
                    </a:cubicBezTo>
                    <a:lnTo>
                      <a:pt x="179" y="28079"/>
                    </a:lnTo>
                    <a:cubicBezTo>
                      <a:pt x="60" y="28150"/>
                      <a:pt x="0" y="28281"/>
                      <a:pt x="0" y="28412"/>
                    </a:cubicBezTo>
                    <a:cubicBezTo>
                      <a:pt x="0" y="28567"/>
                      <a:pt x="84" y="28686"/>
                      <a:pt x="203" y="28757"/>
                    </a:cubicBezTo>
                    <a:lnTo>
                      <a:pt x="32385" y="49165"/>
                    </a:lnTo>
                    <a:cubicBezTo>
                      <a:pt x="32446" y="49205"/>
                      <a:pt x="32522" y="49227"/>
                      <a:pt x="32599" y="49227"/>
                    </a:cubicBezTo>
                    <a:cubicBezTo>
                      <a:pt x="32657" y="49227"/>
                      <a:pt x="32715" y="49214"/>
                      <a:pt x="32766" y="49188"/>
                    </a:cubicBezTo>
                    <a:cubicBezTo>
                      <a:pt x="32778" y="49188"/>
                      <a:pt x="32802" y="49176"/>
                      <a:pt x="32826" y="49165"/>
                    </a:cubicBezTo>
                    <a:cubicBezTo>
                      <a:pt x="32909" y="49105"/>
                      <a:pt x="32969" y="48998"/>
                      <a:pt x="32981" y="48879"/>
                    </a:cubicBezTo>
                    <a:lnTo>
                      <a:pt x="42625" y="480"/>
                    </a:lnTo>
                    <a:cubicBezTo>
                      <a:pt x="42672" y="313"/>
                      <a:pt x="42601" y="159"/>
                      <a:pt x="42470" y="63"/>
                    </a:cubicBezTo>
                    <a:cubicBezTo>
                      <a:pt x="42398" y="22"/>
                      <a:pt x="42318" y="1"/>
                      <a:pt x="422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8"/>
              <p:cNvSpPr/>
              <p:nvPr/>
            </p:nvSpPr>
            <p:spPr>
              <a:xfrm>
                <a:off x="8604157" y="1988715"/>
                <a:ext cx="702543" cy="808178"/>
              </a:xfrm>
              <a:custGeom>
                <a:avLst/>
                <a:gdLst/>
                <a:ahLst/>
                <a:cxnLst/>
                <a:rect l="l" t="t" r="r" b="b"/>
                <a:pathLst>
                  <a:path w="21635" h="24890" extrusionOk="0">
                    <a:moveTo>
                      <a:pt x="20610" y="1302"/>
                    </a:moveTo>
                    <a:lnTo>
                      <a:pt x="16110" y="23840"/>
                    </a:lnTo>
                    <a:lnTo>
                      <a:pt x="1132" y="14339"/>
                    </a:lnTo>
                    <a:lnTo>
                      <a:pt x="20610" y="1302"/>
                    </a:lnTo>
                    <a:close/>
                    <a:moveTo>
                      <a:pt x="21201" y="1"/>
                    </a:moveTo>
                    <a:cubicBezTo>
                      <a:pt x="21122" y="1"/>
                      <a:pt x="21045" y="22"/>
                      <a:pt x="20979" y="63"/>
                    </a:cubicBezTo>
                    <a:lnTo>
                      <a:pt x="179" y="13994"/>
                    </a:lnTo>
                    <a:cubicBezTo>
                      <a:pt x="60" y="14077"/>
                      <a:pt x="0" y="14208"/>
                      <a:pt x="0" y="14339"/>
                    </a:cubicBezTo>
                    <a:cubicBezTo>
                      <a:pt x="0" y="14494"/>
                      <a:pt x="72" y="14613"/>
                      <a:pt x="191" y="14684"/>
                    </a:cubicBezTo>
                    <a:lnTo>
                      <a:pt x="16193" y="24816"/>
                    </a:lnTo>
                    <a:cubicBezTo>
                      <a:pt x="16249" y="24865"/>
                      <a:pt x="16324" y="24889"/>
                      <a:pt x="16402" y="24889"/>
                    </a:cubicBezTo>
                    <a:cubicBezTo>
                      <a:pt x="16457" y="24889"/>
                      <a:pt x="16512" y="24877"/>
                      <a:pt x="16562" y="24852"/>
                    </a:cubicBezTo>
                    <a:cubicBezTo>
                      <a:pt x="16574" y="24852"/>
                      <a:pt x="16610" y="24840"/>
                      <a:pt x="16622" y="24816"/>
                    </a:cubicBezTo>
                    <a:cubicBezTo>
                      <a:pt x="16705" y="24757"/>
                      <a:pt x="16764" y="24674"/>
                      <a:pt x="16800" y="24555"/>
                    </a:cubicBezTo>
                    <a:lnTo>
                      <a:pt x="21587" y="480"/>
                    </a:lnTo>
                    <a:cubicBezTo>
                      <a:pt x="21634" y="325"/>
                      <a:pt x="21563" y="159"/>
                      <a:pt x="21432" y="63"/>
                    </a:cubicBezTo>
                    <a:cubicBezTo>
                      <a:pt x="21360" y="22"/>
                      <a:pt x="21280" y="1"/>
                      <a:pt x="21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8"/>
              <p:cNvSpPr/>
              <p:nvPr/>
            </p:nvSpPr>
            <p:spPr>
              <a:xfrm>
                <a:off x="8272066" y="2446407"/>
                <a:ext cx="92806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0" extrusionOk="0">
                    <a:moveTo>
                      <a:pt x="454" y="0"/>
                    </a:moveTo>
                    <a:cubicBezTo>
                      <a:pt x="379" y="0"/>
                      <a:pt x="304" y="22"/>
                      <a:pt x="238" y="65"/>
                    </a:cubicBezTo>
                    <a:cubicBezTo>
                      <a:pt x="48" y="208"/>
                      <a:pt x="0" y="446"/>
                      <a:pt x="119" y="637"/>
                    </a:cubicBezTo>
                    <a:lnTo>
                      <a:pt x="2048" y="3566"/>
                    </a:lnTo>
                    <a:cubicBezTo>
                      <a:pt x="2138" y="3686"/>
                      <a:pt x="2272" y="3750"/>
                      <a:pt x="2403" y="3750"/>
                    </a:cubicBezTo>
                    <a:cubicBezTo>
                      <a:pt x="2479" y="3750"/>
                      <a:pt x="2554" y="3729"/>
                      <a:pt x="2619" y="3685"/>
                    </a:cubicBezTo>
                    <a:cubicBezTo>
                      <a:pt x="2810" y="3554"/>
                      <a:pt x="2858" y="3304"/>
                      <a:pt x="2738" y="3125"/>
                    </a:cubicBezTo>
                    <a:lnTo>
                      <a:pt x="798" y="184"/>
                    </a:lnTo>
                    <a:cubicBezTo>
                      <a:pt x="715" y="64"/>
                      <a:pt x="584" y="0"/>
                      <a:pt x="4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8"/>
              <p:cNvSpPr/>
              <p:nvPr/>
            </p:nvSpPr>
            <p:spPr>
              <a:xfrm>
                <a:off x="8378769" y="2374709"/>
                <a:ext cx="92806" cy="121957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6" extrusionOk="0">
                    <a:moveTo>
                      <a:pt x="464" y="1"/>
                    </a:moveTo>
                    <a:cubicBezTo>
                      <a:pt x="389" y="1"/>
                      <a:pt x="312" y="23"/>
                      <a:pt x="238" y="71"/>
                    </a:cubicBezTo>
                    <a:cubicBezTo>
                      <a:pt x="48" y="214"/>
                      <a:pt x="0" y="452"/>
                      <a:pt x="119" y="642"/>
                    </a:cubicBezTo>
                    <a:lnTo>
                      <a:pt x="2060" y="3571"/>
                    </a:lnTo>
                    <a:cubicBezTo>
                      <a:pt x="2143" y="3692"/>
                      <a:pt x="2274" y="3755"/>
                      <a:pt x="2404" y="3755"/>
                    </a:cubicBezTo>
                    <a:cubicBezTo>
                      <a:pt x="2479" y="3755"/>
                      <a:pt x="2554" y="3734"/>
                      <a:pt x="2620" y="3690"/>
                    </a:cubicBezTo>
                    <a:cubicBezTo>
                      <a:pt x="2798" y="3571"/>
                      <a:pt x="2858" y="3321"/>
                      <a:pt x="2739" y="3131"/>
                    </a:cubicBezTo>
                    <a:lnTo>
                      <a:pt x="810" y="190"/>
                    </a:lnTo>
                    <a:cubicBezTo>
                      <a:pt x="719" y="69"/>
                      <a:pt x="595" y="1"/>
                      <a:pt x="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8"/>
              <p:cNvSpPr/>
              <p:nvPr/>
            </p:nvSpPr>
            <p:spPr>
              <a:xfrm>
                <a:off x="8485472" y="2303368"/>
                <a:ext cx="92417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750" extrusionOk="0">
                    <a:moveTo>
                      <a:pt x="458" y="0"/>
                    </a:moveTo>
                    <a:cubicBezTo>
                      <a:pt x="381" y="0"/>
                      <a:pt x="304" y="21"/>
                      <a:pt x="238" y="65"/>
                    </a:cubicBezTo>
                    <a:cubicBezTo>
                      <a:pt x="48" y="208"/>
                      <a:pt x="0" y="446"/>
                      <a:pt x="119" y="637"/>
                    </a:cubicBezTo>
                    <a:lnTo>
                      <a:pt x="2060" y="3566"/>
                    </a:lnTo>
                    <a:cubicBezTo>
                      <a:pt x="2143" y="3686"/>
                      <a:pt x="2274" y="3749"/>
                      <a:pt x="2404" y="3749"/>
                    </a:cubicBezTo>
                    <a:cubicBezTo>
                      <a:pt x="2479" y="3749"/>
                      <a:pt x="2554" y="3728"/>
                      <a:pt x="2620" y="3685"/>
                    </a:cubicBezTo>
                    <a:cubicBezTo>
                      <a:pt x="2798" y="3566"/>
                      <a:pt x="2846" y="3315"/>
                      <a:pt x="2739" y="3125"/>
                    </a:cubicBezTo>
                    <a:lnTo>
                      <a:pt x="810" y="184"/>
                    </a:lnTo>
                    <a:cubicBezTo>
                      <a:pt x="727" y="63"/>
                      <a:pt x="591" y="0"/>
                      <a:pt x="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8"/>
              <p:cNvSpPr/>
              <p:nvPr/>
            </p:nvSpPr>
            <p:spPr>
              <a:xfrm>
                <a:off x="8591785" y="2232514"/>
                <a:ext cx="92806" cy="12156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44" extrusionOk="0">
                    <a:moveTo>
                      <a:pt x="466" y="0"/>
                    </a:moveTo>
                    <a:cubicBezTo>
                      <a:pt x="386" y="0"/>
                      <a:pt x="306" y="23"/>
                      <a:pt x="239" y="68"/>
                    </a:cubicBezTo>
                    <a:cubicBezTo>
                      <a:pt x="48" y="199"/>
                      <a:pt x="0" y="437"/>
                      <a:pt x="120" y="628"/>
                    </a:cubicBezTo>
                    <a:lnTo>
                      <a:pt x="2060" y="3557"/>
                    </a:lnTo>
                    <a:cubicBezTo>
                      <a:pt x="2142" y="3682"/>
                      <a:pt x="2269" y="3744"/>
                      <a:pt x="2396" y="3744"/>
                    </a:cubicBezTo>
                    <a:cubicBezTo>
                      <a:pt x="2474" y="3744"/>
                      <a:pt x="2552" y="3721"/>
                      <a:pt x="2620" y="3676"/>
                    </a:cubicBezTo>
                    <a:cubicBezTo>
                      <a:pt x="2822" y="3545"/>
                      <a:pt x="2858" y="3295"/>
                      <a:pt x="2739" y="3116"/>
                    </a:cubicBezTo>
                    <a:lnTo>
                      <a:pt x="810" y="187"/>
                    </a:lnTo>
                    <a:cubicBezTo>
                      <a:pt x="729" y="62"/>
                      <a:pt x="597" y="0"/>
                      <a:pt x="4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8"/>
              <p:cNvSpPr/>
              <p:nvPr/>
            </p:nvSpPr>
            <p:spPr>
              <a:xfrm>
                <a:off x="8698877" y="2160979"/>
                <a:ext cx="92806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45" extrusionOk="0">
                    <a:moveTo>
                      <a:pt x="462" y="1"/>
                    </a:moveTo>
                    <a:cubicBezTo>
                      <a:pt x="384" y="1"/>
                      <a:pt x="306" y="23"/>
                      <a:pt x="239" y="69"/>
                    </a:cubicBezTo>
                    <a:cubicBezTo>
                      <a:pt x="36" y="200"/>
                      <a:pt x="1" y="438"/>
                      <a:pt x="120" y="628"/>
                    </a:cubicBezTo>
                    <a:lnTo>
                      <a:pt x="2048" y="3557"/>
                    </a:lnTo>
                    <a:cubicBezTo>
                      <a:pt x="2130" y="3683"/>
                      <a:pt x="2262" y="3744"/>
                      <a:pt x="2393" y="3744"/>
                    </a:cubicBezTo>
                    <a:cubicBezTo>
                      <a:pt x="2472" y="3744"/>
                      <a:pt x="2552" y="3721"/>
                      <a:pt x="2620" y="3676"/>
                    </a:cubicBezTo>
                    <a:cubicBezTo>
                      <a:pt x="2798" y="3545"/>
                      <a:pt x="2858" y="3307"/>
                      <a:pt x="2739" y="3117"/>
                    </a:cubicBezTo>
                    <a:lnTo>
                      <a:pt x="798" y="188"/>
                    </a:lnTo>
                    <a:cubicBezTo>
                      <a:pt x="717" y="62"/>
                      <a:pt x="590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8"/>
              <p:cNvSpPr/>
              <p:nvPr/>
            </p:nvSpPr>
            <p:spPr>
              <a:xfrm>
                <a:off x="8805190" y="2089443"/>
                <a:ext cx="92839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745" extrusionOk="0">
                    <a:moveTo>
                      <a:pt x="462" y="1"/>
                    </a:moveTo>
                    <a:cubicBezTo>
                      <a:pt x="385" y="1"/>
                      <a:pt x="307" y="24"/>
                      <a:pt x="239" y="69"/>
                    </a:cubicBezTo>
                    <a:cubicBezTo>
                      <a:pt x="36" y="200"/>
                      <a:pt x="1" y="438"/>
                      <a:pt x="120" y="629"/>
                    </a:cubicBezTo>
                    <a:lnTo>
                      <a:pt x="2049" y="3557"/>
                    </a:lnTo>
                    <a:cubicBezTo>
                      <a:pt x="2130" y="3683"/>
                      <a:pt x="2262" y="3745"/>
                      <a:pt x="2393" y="3745"/>
                    </a:cubicBezTo>
                    <a:cubicBezTo>
                      <a:pt x="2473" y="3745"/>
                      <a:pt x="2552" y="3722"/>
                      <a:pt x="2620" y="3677"/>
                    </a:cubicBezTo>
                    <a:cubicBezTo>
                      <a:pt x="2811" y="3557"/>
                      <a:pt x="2858" y="3307"/>
                      <a:pt x="2739" y="3117"/>
                    </a:cubicBezTo>
                    <a:lnTo>
                      <a:pt x="798" y="188"/>
                    </a:lnTo>
                    <a:cubicBezTo>
                      <a:pt x="717" y="62"/>
                      <a:pt x="590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8"/>
              <p:cNvSpPr/>
              <p:nvPr/>
            </p:nvSpPr>
            <p:spPr>
              <a:xfrm>
                <a:off x="9018596" y="1946892"/>
                <a:ext cx="92839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750" extrusionOk="0">
                    <a:moveTo>
                      <a:pt x="456" y="1"/>
                    </a:moveTo>
                    <a:cubicBezTo>
                      <a:pt x="380" y="1"/>
                      <a:pt x="305" y="22"/>
                      <a:pt x="239" y="66"/>
                    </a:cubicBezTo>
                    <a:cubicBezTo>
                      <a:pt x="49" y="197"/>
                      <a:pt x="1" y="435"/>
                      <a:pt x="120" y="625"/>
                    </a:cubicBezTo>
                    <a:lnTo>
                      <a:pt x="2061" y="3566"/>
                    </a:lnTo>
                    <a:cubicBezTo>
                      <a:pt x="2144" y="3687"/>
                      <a:pt x="2274" y="3750"/>
                      <a:pt x="2404" y="3750"/>
                    </a:cubicBezTo>
                    <a:cubicBezTo>
                      <a:pt x="2480" y="3750"/>
                      <a:pt x="2555" y="3729"/>
                      <a:pt x="2620" y="3685"/>
                    </a:cubicBezTo>
                    <a:cubicBezTo>
                      <a:pt x="2799" y="3542"/>
                      <a:pt x="2858" y="3292"/>
                      <a:pt x="2739" y="3114"/>
                    </a:cubicBezTo>
                    <a:lnTo>
                      <a:pt x="811" y="185"/>
                    </a:lnTo>
                    <a:cubicBezTo>
                      <a:pt x="720" y="64"/>
                      <a:pt x="587" y="1"/>
                      <a:pt x="4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8"/>
              <p:cNvSpPr/>
              <p:nvPr/>
            </p:nvSpPr>
            <p:spPr>
              <a:xfrm>
                <a:off x="9124941" y="1875356"/>
                <a:ext cx="92806" cy="12179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1" extrusionOk="0">
                    <a:moveTo>
                      <a:pt x="455" y="1"/>
                    </a:moveTo>
                    <a:cubicBezTo>
                      <a:pt x="379" y="1"/>
                      <a:pt x="304" y="22"/>
                      <a:pt x="238" y="66"/>
                    </a:cubicBezTo>
                    <a:cubicBezTo>
                      <a:pt x="48" y="197"/>
                      <a:pt x="0" y="435"/>
                      <a:pt x="119" y="625"/>
                    </a:cubicBezTo>
                    <a:lnTo>
                      <a:pt x="2060" y="3566"/>
                    </a:lnTo>
                    <a:cubicBezTo>
                      <a:pt x="2143" y="3687"/>
                      <a:pt x="2274" y="3750"/>
                      <a:pt x="2404" y="3750"/>
                    </a:cubicBezTo>
                    <a:cubicBezTo>
                      <a:pt x="2479" y="3750"/>
                      <a:pt x="2554" y="3729"/>
                      <a:pt x="2620" y="3685"/>
                    </a:cubicBezTo>
                    <a:cubicBezTo>
                      <a:pt x="2810" y="3566"/>
                      <a:pt x="2858" y="3304"/>
                      <a:pt x="2739" y="3114"/>
                    </a:cubicBezTo>
                    <a:lnTo>
                      <a:pt x="810" y="185"/>
                    </a:lnTo>
                    <a:cubicBezTo>
                      <a:pt x="719" y="64"/>
                      <a:pt x="586" y="1"/>
                      <a:pt x="4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8"/>
              <p:cNvSpPr/>
              <p:nvPr/>
            </p:nvSpPr>
            <p:spPr>
              <a:xfrm>
                <a:off x="9231644" y="1803853"/>
                <a:ext cx="92806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0" extrusionOk="0">
                    <a:moveTo>
                      <a:pt x="458" y="0"/>
                    </a:moveTo>
                    <a:cubicBezTo>
                      <a:pt x="381" y="0"/>
                      <a:pt x="304" y="22"/>
                      <a:pt x="238" y="65"/>
                    </a:cubicBezTo>
                    <a:cubicBezTo>
                      <a:pt x="48" y="196"/>
                      <a:pt x="0" y="434"/>
                      <a:pt x="119" y="625"/>
                    </a:cubicBezTo>
                    <a:lnTo>
                      <a:pt x="2060" y="3566"/>
                    </a:lnTo>
                    <a:cubicBezTo>
                      <a:pt x="2143" y="3686"/>
                      <a:pt x="2274" y="3750"/>
                      <a:pt x="2404" y="3750"/>
                    </a:cubicBezTo>
                    <a:cubicBezTo>
                      <a:pt x="2479" y="3750"/>
                      <a:pt x="2554" y="3728"/>
                      <a:pt x="2620" y="3685"/>
                    </a:cubicBezTo>
                    <a:cubicBezTo>
                      <a:pt x="2822" y="3566"/>
                      <a:pt x="2858" y="3304"/>
                      <a:pt x="2739" y="3113"/>
                    </a:cubicBezTo>
                    <a:lnTo>
                      <a:pt x="810" y="184"/>
                    </a:lnTo>
                    <a:cubicBezTo>
                      <a:pt x="727" y="64"/>
                      <a:pt x="592" y="0"/>
                      <a:pt x="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8"/>
              <p:cNvSpPr/>
              <p:nvPr/>
            </p:nvSpPr>
            <p:spPr>
              <a:xfrm>
                <a:off x="9338736" y="1732707"/>
                <a:ext cx="92806" cy="12176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50" extrusionOk="0">
                    <a:moveTo>
                      <a:pt x="454" y="1"/>
                    </a:moveTo>
                    <a:cubicBezTo>
                      <a:pt x="379" y="1"/>
                      <a:pt x="304" y="22"/>
                      <a:pt x="238" y="65"/>
                    </a:cubicBezTo>
                    <a:cubicBezTo>
                      <a:pt x="36" y="196"/>
                      <a:pt x="0" y="435"/>
                      <a:pt x="119" y="637"/>
                    </a:cubicBezTo>
                    <a:lnTo>
                      <a:pt x="2048" y="3566"/>
                    </a:lnTo>
                    <a:cubicBezTo>
                      <a:pt x="2131" y="3687"/>
                      <a:pt x="2267" y="3750"/>
                      <a:pt x="2400" y="3750"/>
                    </a:cubicBezTo>
                    <a:cubicBezTo>
                      <a:pt x="2478" y="3750"/>
                      <a:pt x="2554" y="3729"/>
                      <a:pt x="2620" y="3685"/>
                    </a:cubicBezTo>
                    <a:cubicBezTo>
                      <a:pt x="2798" y="3554"/>
                      <a:pt x="2858" y="3292"/>
                      <a:pt x="2739" y="3113"/>
                    </a:cubicBezTo>
                    <a:lnTo>
                      <a:pt x="798" y="185"/>
                    </a:lnTo>
                    <a:cubicBezTo>
                      <a:pt x="715" y="64"/>
                      <a:pt x="584" y="1"/>
                      <a:pt x="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7" name="Google Shape;1947;p58"/>
            <p:cNvSpPr/>
            <p:nvPr/>
          </p:nvSpPr>
          <p:spPr>
            <a:xfrm>
              <a:off x="8911893" y="2017778"/>
              <a:ext cx="92839" cy="121730"/>
            </a:xfrm>
            <a:custGeom>
              <a:avLst/>
              <a:gdLst/>
              <a:ahLst/>
              <a:cxnLst/>
              <a:rect l="l" t="t" r="r" b="b"/>
              <a:pathLst>
                <a:path w="2859" h="3749" extrusionOk="0">
                  <a:moveTo>
                    <a:pt x="461" y="0"/>
                  </a:moveTo>
                  <a:cubicBezTo>
                    <a:pt x="383" y="0"/>
                    <a:pt x="306" y="24"/>
                    <a:pt x="239" y="73"/>
                  </a:cubicBezTo>
                  <a:cubicBezTo>
                    <a:pt x="48" y="204"/>
                    <a:pt x="1" y="442"/>
                    <a:pt x="120" y="633"/>
                  </a:cubicBezTo>
                  <a:lnTo>
                    <a:pt x="2049" y="3562"/>
                  </a:lnTo>
                  <a:cubicBezTo>
                    <a:pt x="2137" y="3687"/>
                    <a:pt x="2267" y="3749"/>
                    <a:pt x="2396" y="3749"/>
                  </a:cubicBezTo>
                  <a:cubicBezTo>
                    <a:pt x="2475" y="3749"/>
                    <a:pt x="2553" y="3726"/>
                    <a:pt x="2620" y="3681"/>
                  </a:cubicBezTo>
                  <a:cubicBezTo>
                    <a:pt x="2811" y="3562"/>
                    <a:pt x="2858" y="3312"/>
                    <a:pt x="2739" y="3121"/>
                  </a:cubicBezTo>
                  <a:lnTo>
                    <a:pt x="799" y="192"/>
                  </a:lnTo>
                  <a:cubicBezTo>
                    <a:pt x="717" y="66"/>
                    <a:pt x="589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8" name="Google Shape;1948;p58"/>
          <p:cNvSpPr/>
          <p:nvPr/>
        </p:nvSpPr>
        <p:spPr>
          <a:xfrm rot="9391717" flipH="1">
            <a:off x="-60201" y="219148"/>
            <a:ext cx="1036603" cy="628654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8"/>
          <p:cNvSpPr/>
          <p:nvPr/>
        </p:nvSpPr>
        <p:spPr>
          <a:xfrm rot="-475231">
            <a:off x="8234387" y="1718065"/>
            <a:ext cx="1254339" cy="1854689"/>
          </a:xfrm>
          <a:custGeom>
            <a:avLst/>
            <a:gdLst/>
            <a:ahLst/>
            <a:cxnLst/>
            <a:rect l="l" t="t" r="r" b="b"/>
            <a:pathLst>
              <a:path w="38625" h="57116" extrusionOk="0">
                <a:moveTo>
                  <a:pt x="33265" y="1"/>
                </a:moveTo>
                <a:cubicBezTo>
                  <a:pt x="33220" y="1"/>
                  <a:pt x="33174" y="16"/>
                  <a:pt x="33136" y="49"/>
                </a:cubicBezTo>
                <a:cubicBezTo>
                  <a:pt x="33052" y="120"/>
                  <a:pt x="33040" y="239"/>
                  <a:pt x="33112" y="334"/>
                </a:cubicBezTo>
                <a:cubicBezTo>
                  <a:pt x="33731" y="1013"/>
                  <a:pt x="34290" y="1763"/>
                  <a:pt x="34802" y="2549"/>
                </a:cubicBezTo>
                <a:cubicBezTo>
                  <a:pt x="34826" y="2608"/>
                  <a:pt x="34898" y="2632"/>
                  <a:pt x="34957" y="2632"/>
                </a:cubicBezTo>
                <a:cubicBezTo>
                  <a:pt x="35005" y="2632"/>
                  <a:pt x="35052" y="2620"/>
                  <a:pt x="35064" y="2608"/>
                </a:cubicBezTo>
                <a:cubicBezTo>
                  <a:pt x="35160" y="2549"/>
                  <a:pt x="35183" y="2418"/>
                  <a:pt x="35124" y="2323"/>
                </a:cubicBezTo>
                <a:cubicBezTo>
                  <a:pt x="34600" y="1525"/>
                  <a:pt x="34029" y="763"/>
                  <a:pt x="33409" y="61"/>
                </a:cubicBezTo>
                <a:cubicBezTo>
                  <a:pt x="33371" y="22"/>
                  <a:pt x="33318" y="1"/>
                  <a:pt x="33265" y="1"/>
                </a:cubicBezTo>
                <a:close/>
                <a:moveTo>
                  <a:pt x="36330" y="4709"/>
                </a:moveTo>
                <a:cubicBezTo>
                  <a:pt x="36301" y="4709"/>
                  <a:pt x="36272" y="4715"/>
                  <a:pt x="36243" y="4728"/>
                </a:cubicBezTo>
                <a:cubicBezTo>
                  <a:pt x="36136" y="4764"/>
                  <a:pt x="36088" y="4883"/>
                  <a:pt x="36136" y="4990"/>
                </a:cubicBezTo>
                <a:cubicBezTo>
                  <a:pt x="36541" y="5823"/>
                  <a:pt x="36862" y="6692"/>
                  <a:pt x="37148" y="7585"/>
                </a:cubicBezTo>
                <a:cubicBezTo>
                  <a:pt x="37184" y="7669"/>
                  <a:pt x="37255" y="7728"/>
                  <a:pt x="37338" y="7728"/>
                </a:cubicBezTo>
                <a:cubicBezTo>
                  <a:pt x="37354" y="7728"/>
                  <a:pt x="37370" y="7723"/>
                  <a:pt x="37383" y="7723"/>
                </a:cubicBezTo>
                <a:cubicBezTo>
                  <a:pt x="37389" y="7723"/>
                  <a:pt x="37394" y="7724"/>
                  <a:pt x="37398" y="7728"/>
                </a:cubicBezTo>
                <a:cubicBezTo>
                  <a:pt x="37505" y="7704"/>
                  <a:pt x="37565" y="7585"/>
                  <a:pt x="37541" y="7478"/>
                </a:cubicBezTo>
                <a:cubicBezTo>
                  <a:pt x="37255" y="6573"/>
                  <a:pt x="36910" y="5680"/>
                  <a:pt x="36505" y="4823"/>
                </a:cubicBezTo>
                <a:cubicBezTo>
                  <a:pt x="36479" y="4753"/>
                  <a:pt x="36408" y="4709"/>
                  <a:pt x="36330" y="4709"/>
                </a:cubicBezTo>
                <a:close/>
                <a:moveTo>
                  <a:pt x="38005" y="10037"/>
                </a:moveTo>
                <a:cubicBezTo>
                  <a:pt x="37997" y="10037"/>
                  <a:pt x="37989" y="10037"/>
                  <a:pt x="37981" y="10038"/>
                </a:cubicBezTo>
                <a:cubicBezTo>
                  <a:pt x="37874" y="10062"/>
                  <a:pt x="37803" y="10169"/>
                  <a:pt x="37815" y="10276"/>
                </a:cubicBezTo>
                <a:cubicBezTo>
                  <a:pt x="37981" y="11169"/>
                  <a:pt x="38100" y="12110"/>
                  <a:pt x="38160" y="13038"/>
                </a:cubicBezTo>
                <a:cubicBezTo>
                  <a:pt x="38172" y="13157"/>
                  <a:pt x="38267" y="13241"/>
                  <a:pt x="38374" y="13241"/>
                </a:cubicBezTo>
                <a:cubicBezTo>
                  <a:pt x="38493" y="13241"/>
                  <a:pt x="38577" y="13134"/>
                  <a:pt x="38577" y="13015"/>
                </a:cubicBezTo>
                <a:cubicBezTo>
                  <a:pt x="38505" y="12062"/>
                  <a:pt x="38386" y="11110"/>
                  <a:pt x="38220" y="10193"/>
                </a:cubicBezTo>
                <a:cubicBezTo>
                  <a:pt x="38197" y="10104"/>
                  <a:pt x="38104" y="10037"/>
                  <a:pt x="38005" y="10037"/>
                </a:cubicBezTo>
                <a:close/>
                <a:moveTo>
                  <a:pt x="38434" y="15658"/>
                </a:moveTo>
                <a:cubicBezTo>
                  <a:pt x="38327" y="15658"/>
                  <a:pt x="38220" y="15741"/>
                  <a:pt x="38220" y="15860"/>
                </a:cubicBezTo>
                <a:cubicBezTo>
                  <a:pt x="38196" y="16765"/>
                  <a:pt x="38112" y="17706"/>
                  <a:pt x="38017" y="18634"/>
                </a:cubicBezTo>
                <a:cubicBezTo>
                  <a:pt x="37993" y="18741"/>
                  <a:pt x="38089" y="18849"/>
                  <a:pt x="38196" y="18860"/>
                </a:cubicBezTo>
                <a:lnTo>
                  <a:pt x="38220" y="18860"/>
                </a:lnTo>
                <a:cubicBezTo>
                  <a:pt x="38327" y="18860"/>
                  <a:pt x="38398" y="18789"/>
                  <a:pt x="38410" y="18694"/>
                </a:cubicBezTo>
                <a:cubicBezTo>
                  <a:pt x="38517" y="17741"/>
                  <a:pt x="38589" y="16789"/>
                  <a:pt x="38624" y="15872"/>
                </a:cubicBezTo>
                <a:cubicBezTo>
                  <a:pt x="38624" y="15753"/>
                  <a:pt x="38553" y="15658"/>
                  <a:pt x="38434" y="15658"/>
                </a:cubicBezTo>
                <a:close/>
                <a:moveTo>
                  <a:pt x="37779" y="21229"/>
                </a:moveTo>
                <a:cubicBezTo>
                  <a:pt x="37680" y="21229"/>
                  <a:pt x="37587" y="21297"/>
                  <a:pt x="37565" y="21397"/>
                </a:cubicBezTo>
                <a:cubicBezTo>
                  <a:pt x="37553" y="21516"/>
                  <a:pt x="37517" y="21647"/>
                  <a:pt x="37493" y="21778"/>
                </a:cubicBezTo>
                <a:cubicBezTo>
                  <a:pt x="37315" y="22551"/>
                  <a:pt x="37124" y="23325"/>
                  <a:pt x="36910" y="24099"/>
                </a:cubicBezTo>
                <a:cubicBezTo>
                  <a:pt x="36886" y="24206"/>
                  <a:pt x="36946" y="24325"/>
                  <a:pt x="37053" y="24349"/>
                </a:cubicBezTo>
                <a:cubicBezTo>
                  <a:pt x="37077" y="24373"/>
                  <a:pt x="37088" y="24373"/>
                  <a:pt x="37100" y="24373"/>
                </a:cubicBezTo>
                <a:cubicBezTo>
                  <a:pt x="37196" y="24373"/>
                  <a:pt x="37279" y="24314"/>
                  <a:pt x="37303" y="24218"/>
                </a:cubicBezTo>
                <a:cubicBezTo>
                  <a:pt x="37529" y="23444"/>
                  <a:pt x="37719" y="22659"/>
                  <a:pt x="37886" y="21873"/>
                </a:cubicBezTo>
                <a:lnTo>
                  <a:pt x="37970" y="21468"/>
                </a:lnTo>
                <a:cubicBezTo>
                  <a:pt x="37981" y="21361"/>
                  <a:pt x="37910" y="21242"/>
                  <a:pt x="37803" y="21230"/>
                </a:cubicBezTo>
                <a:cubicBezTo>
                  <a:pt x="37795" y="21229"/>
                  <a:pt x="37787" y="21229"/>
                  <a:pt x="37779" y="21229"/>
                </a:cubicBezTo>
                <a:close/>
                <a:moveTo>
                  <a:pt x="9716" y="28088"/>
                </a:moveTo>
                <a:cubicBezTo>
                  <a:pt x="9633" y="28088"/>
                  <a:pt x="9514" y="28159"/>
                  <a:pt x="9514" y="28278"/>
                </a:cubicBezTo>
                <a:cubicBezTo>
                  <a:pt x="9514" y="28397"/>
                  <a:pt x="9597" y="28493"/>
                  <a:pt x="9704" y="28493"/>
                </a:cubicBezTo>
                <a:cubicBezTo>
                  <a:pt x="10549" y="28505"/>
                  <a:pt x="11407" y="28850"/>
                  <a:pt x="12157" y="29445"/>
                </a:cubicBezTo>
                <a:cubicBezTo>
                  <a:pt x="12192" y="29469"/>
                  <a:pt x="12240" y="29493"/>
                  <a:pt x="12276" y="29493"/>
                </a:cubicBezTo>
                <a:cubicBezTo>
                  <a:pt x="12335" y="29493"/>
                  <a:pt x="12395" y="29457"/>
                  <a:pt x="12443" y="29409"/>
                </a:cubicBezTo>
                <a:cubicBezTo>
                  <a:pt x="12514" y="29326"/>
                  <a:pt x="12502" y="29207"/>
                  <a:pt x="12419" y="29124"/>
                </a:cubicBezTo>
                <a:cubicBezTo>
                  <a:pt x="11597" y="28469"/>
                  <a:pt x="10657" y="28112"/>
                  <a:pt x="9716" y="28088"/>
                </a:cubicBezTo>
                <a:close/>
                <a:moveTo>
                  <a:pt x="36241" y="26642"/>
                </a:moveTo>
                <a:cubicBezTo>
                  <a:pt x="36165" y="26642"/>
                  <a:pt x="36101" y="26696"/>
                  <a:pt x="36065" y="26778"/>
                </a:cubicBezTo>
                <a:cubicBezTo>
                  <a:pt x="35731" y="27647"/>
                  <a:pt x="35398" y="28516"/>
                  <a:pt x="35005" y="29374"/>
                </a:cubicBezTo>
                <a:cubicBezTo>
                  <a:pt x="34957" y="29469"/>
                  <a:pt x="35005" y="29588"/>
                  <a:pt x="35112" y="29636"/>
                </a:cubicBezTo>
                <a:cubicBezTo>
                  <a:pt x="35136" y="29648"/>
                  <a:pt x="35172" y="29648"/>
                  <a:pt x="35195" y="29648"/>
                </a:cubicBezTo>
                <a:cubicBezTo>
                  <a:pt x="35279" y="29648"/>
                  <a:pt x="35350" y="29612"/>
                  <a:pt x="35374" y="29528"/>
                </a:cubicBezTo>
                <a:cubicBezTo>
                  <a:pt x="35755" y="28683"/>
                  <a:pt x="36112" y="27790"/>
                  <a:pt x="36434" y="26909"/>
                </a:cubicBezTo>
                <a:cubicBezTo>
                  <a:pt x="36481" y="26814"/>
                  <a:pt x="36422" y="26707"/>
                  <a:pt x="36315" y="26659"/>
                </a:cubicBezTo>
                <a:cubicBezTo>
                  <a:pt x="36289" y="26648"/>
                  <a:pt x="36264" y="26642"/>
                  <a:pt x="36241" y="26642"/>
                </a:cubicBezTo>
                <a:close/>
                <a:moveTo>
                  <a:pt x="7096" y="28994"/>
                </a:moveTo>
                <a:cubicBezTo>
                  <a:pt x="7052" y="28994"/>
                  <a:pt x="7006" y="29010"/>
                  <a:pt x="6966" y="29040"/>
                </a:cubicBezTo>
                <a:cubicBezTo>
                  <a:pt x="6227" y="29636"/>
                  <a:pt x="5632" y="30469"/>
                  <a:pt x="5299" y="31398"/>
                </a:cubicBezTo>
                <a:cubicBezTo>
                  <a:pt x="5251" y="31493"/>
                  <a:pt x="5311" y="31600"/>
                  <a:pt x="5418" y="31648"/>
                </a:cubicBezTo>
                <a:cubicBezTo>
                  <a:pt x="5454" y="31660"/>
                  <a:pt x="5465" y="31660"/>
                  <a:pt x="5489" y="31660"/>
                </a:cubicBezTo>
                <a:cubicBezTo>
                  <a:pt x="5585" y="31660"/>
                  <a:pt x="5656" y="31612"/>
                  <a:pt x="5668" y="31529"/>
                </a:cubicBezTo>
                <a:cubicBezTo>
                  <a:pt x="5989" y="30683"/>
                  <a:pt x="6525" y="29909"/>
                  <a:pt x="7216" y="29350"/>
                </a:cubicBezTo>
                <a:cubicBezTo>
                  <a:pt x="7311" y="29278"/>
                  <a:pt x="7323" y="29159"/>
                  <a:pt x="7251" y="29076"/>
                </a:cubicBezTo>
                <a:cubicBezTo>
                  <a:pt x="7211" y="29022"/>
                  <a:pt x="7154" y="28994"/>
                  <a:pt x="7096" y="28994"/>
                </a:cubicBezTo>
                <a:close/>
                <a:moveTo>
                  <a:pt x="13969" y="31284"/>
                </a:moveTo>
                <a:cubicBezTo>
                  <a:pt x="13940" y="31284"/>
                  <a:pt x="13911" y="31290"/>
                  <a:pt x="13883" y="31302"/>
                </a:cubicBezTo>
                <a:cubicBezTo>
                  <a:pt x="13788" y="31350"/>
                  <a:pt x="13740" y="31469"/>
                  <a:pt x="13788" y="31576"/>
                </a:cubicBezTo>
                <a:cubicBezTo>
                  <a:pt x="14121" y="32362"/>
                  <a:pt x="14336" y="33255"/>
                  <a:pt x="14395" y="34231"/>
                </a:cubicBezTo>
                <a:cubicBezTo>
                  <a:pt x="14407" y="34339"/>
                  <a:pt x="14502" y="34434"/>
                  <a:pt x="14598" y="34434"/>
                </a:cubicBezTo>
                <a:cubicBezTo>
                  <a:pt x="14717" y="34434"/>
                  <a:pt x="14812" y="34327"/>
                  <a:pt x="14800" y="34208"/>
                </a:cubicBezTo>
                <a:cubicBezTo>
                  <a:pt x="14717" y="33160"/>
                  <a:pt x="14514" y="32219"/>
                  <a:pt x="14157" y="31410"/>
                </a:cubicBezTo>
                <a:cubicBezTo>
                  <a:pt x="14122" y="31331"/>
                  <a:pt x="14048" y="31284"/>
                  <a:pt x="13969" y="31284"/>
                </a:cubicBezTo>
                <a:close/>
                <a:moveTo>
                  <a:pt x="33963" y="31762"/>
                </a:moveTo>
                <a:cubicBezTo>
                  <a:pt x="33898" y="31762"/>
                  <a:pt x="33831" y="31802"/>
                  <a:pt x="33790" y="31874"/>
                </a:cubicBezTo>
                <a:cubicBezTo>
                  <a:pt x="33433" y="32505"/>
                  <a:pt x="33076" y="33148"/>
                  <a:pt x="32683" y="33755"/>
                </a:cubicBezTo>
                <a:cubicBezTo>
                  <a:pt x="32588" y="33934"/>
                  <a:pt x="32457" y="34100"/>
                  <a:pt x="32362" y="34279"/>
                </a:cubicBezTo>
                <a:cubicBezTo>
                  <a:pt x="32302" y="34386"/>
                  <a:pt x="32326" y="34505"/>
                  <a:pt x="32421" y="34565"/>
                </a:cubicBezTo>
                <a:cubicBezTo>
                  <a:pt x="32445" y="34577"/>
                  <a:pt x="32481" y="34589"/>
                  <a:pt x="32516" y="34589"/>
                </a:cubicBezTo>
                <a:cubicBezTo>
                  <a:pt x="32576" y="34589"/>
                  <a:pt x="32659" y="34565"/>
                  <a:pt x="32707" y="34493"/>
                </a:cubicBezTo>
                <a:cubicBezTo>
                  <a:pt x="32802" y="34327"/>
                  <a:pt x="32921" y="34148"/>
                  <a:pt x="33028" y="33969"/>
                </a:cubicBezTo>
                <a:cubicBezTo>
                  <a:pt x="33398" y="33362"/>
                  <a:pt x="33790" y="32707"/>
                  <a:pt x="34124" y="32064"/>
                </a:cubicBezTo>
                <a:cubicBezTo>
                  <a:pt x="34183" y="31969"/>
                  <a:pt x="34160" y="31850"/>
                  <a:pt x="34052" y="31791"/>
                </a:cubicBezTo>
                <a:cubicBezTo>
                  <a:pt x="34025" y="31771"/>
                  <a:pt x="33994" y="31762"/>
                  <a:pt x="33963" y="31762"/>
                </a:cubicBezTo>
                <a:close/>
                <a:moveTo>
                  <a:pt x="5310" y="34028"/>
                </a:moveTo>
                <a:cubicBezTo>
                  <a:pt x="5302" y="34028"/>
                  <a:pt x="5295" y="34028"/>
                  <a:pt x="5287" y="34029"/>
                </a:cubicBezTo>
                <a:cubicBezTo>
                  <a:pt x="5180" y="34053"/>
                  <a:pt x="5108" y="34160"/>
                  <a:pt x="5120" y="34267"/>
                </a:cubicBezTo>
                <a:cubicBezTo>
                  <a:pt x="5299" y="35172"/>
                  <a:pt x="5668" y="36101"/>
                  <a:pt x="6204" y="36934"/>
                </a:cubicBezTo>
                <a:cubicBezTo>
                  <a:pt x="6239" y="36994"/>
                  <a:pt x="6311" y="37017"/>
                  <a:pt x="6370" y="37017"/>
                </a:cubicBezTo>
                <a:cubicBezTo>
                  <a:pt x="6406" y="37017"/>
                  <a:pt x="6442" y="37017"/>
                  <a:pt x="6489" y="36994"/>
                </a:cubicBezTo>
                <a:cubicBezTo>
                  <a:pt x="6585" y="36934"/>
                  <a:pt x="6608" y="36791"/>
                  <a:pt x="6549" y="36708"/>
                </a:cubicBezTo>
                <a:cubicBezTo>
                  <a:pt x="6025" y="35922"/>
                  <a:pt x="5668" y="35041"/>
                  <a:pt x="5525" y="34196"/>
                </a:cubicBezTo>
                <a:cubicBezTo>
                  <a:pt x="5492" y="34096"/>
                  <a:pt x="5408" y="34028"/>
                  <a:pt x="5310" y="34028"/>
                </a:cubicBezTo>
                <a:close/>
                <a:moveTo>
                  <a:pt x="30879" y="36482"/>
                </a:moveTo>
                <a:cubicBezTo>
                  <a:pt x="30823" y="36482"/>
                  <a:pt x="30765" y="36507"/>
                  <a:pt x="30719" y="36553"/>
                </a:cubicBezTo>
                <a:cubicBezTo>
                  <a:pt x="30123" y="37315"/>
                  <a:pt x="29480" y="38006"/>
                  <a:pt x="28849" y="38613"/>
                </a:cubicBezTo>
                <a:cubicBezTo>
                  <a:pt x="28754" y="38684"/>
                  <a:pt x="28754" y="38815"/>
                  <a:pt x="28826" y="38899"/>
                </a:cubicBezTo>
                <a:cubicBezTo>
                  <a:pt x="28873" y="38934"/>
                  <a:pt x="28921" y="38946"/>
                  <a:pt x="28980" y="38946"/>
                </a:cubicBezTo>
                <a:cubicBezTo>
                  <a:pt x="29028" y="38946"/>
                  <a:pt x="29087" y="38934"/>
                  <a:pt x="29111" y="38911"/>
                </a:cubicBezTo>
                <a:cubicBezTo>
                  <a:pt x="29766" y="38280"/>
                  <a:pt x="30409" y="37589"/>
                  <a:pt x="31028" y="36815"/>
                </a:cubicBezTo>
                <a:cubicBezTo>
                  <a:pt x="31112" y="36720"/>
                  <a:pt x="31100" y="36601"/>
                  <a:pt x="31004" y="36529"/>
                </a:cubicBezTo>
                <a:cubicBezTo>
                  <a:pt x="30967" y="36498"/>
                  <a:pt x="30924" y="36482"/>
                  <a:pt x="30879" y="36482"/>
                </a:cubicBezTo>
                <a:close/>
                <a:moveTo>
                  <a:pt x="14436" y="36823"/>
                </a:moveTo>
                <a:cubicBezTo>
                  <a:pt x="14350" y="36823"/>
                  <a:pt x="14263" y="36910"/>
                  <a:pt x="14252" y="37006"/>
                </a:cubicBezTo>
                <a:lnTo>
                  <a:pt x="14228" y="37148"/>
                </a:lnTo>
                <a:cubicBezTo>
                  <a:pt x="14097" y="38018"/>
                  <a:pt x="13919" y="38899"/>
                  <a:pt x="13693" y="39744"/>
                </a:cubicBezTo>
                <a:cubicBezTo>
                  <a:pt x="13669" y="39863"/>
                  <a:pt x="13740" y="39970"/>
                  <a:pt x="13847" y="39994"/>
                </a:cubicBezTo>
                <a:lnTo>
                  <a:pt x="13907" y="39994"/>
                </a:lnTo>
                <a:cubicBezTo>
                  <a:pt x="13990" y="39994"/>
                  <a:pt x="14086" y="39935"/>
                  <a:pt x="14097" y="39827"/>
                </a:cubicBezTo>
                <a:cubicBezTo>
                  <a:pt x="14324" y="38970"/>
                  <a:pt x="14502" y="38077"/>
                  <a:pt x="14633" y="37196"/>
                </a:cubicBezTo>
                <a:lnTo>
                  <a:pt x="14645" y="37053"/>
                </a:lnTo>
                <a:cubicBezTo>
                  <a:pt x="14669" y="36946"/>
                  <a:pt x="14574" y="36839"/>
                  <a:pt x="14467" y="36827"/>
                </a:cubicBezTo>
                <a:cubicBezTo>
                  <a:pt x="14457" y="36824"/>
                  <a:pt x="14446" y="36823"/>
                  <a:pt x="14436" y="36823"/>
                </a:cubicBezTo>
                <a:close/>
                <a:moveTo>
                  <a:pt x="8253" y="38698"/>
                </a:moveTo>
                <a:cubicBezTo>
                  <a:pt x="8194" y="38698"/>
                  <a:pt x="8138" y="38725"/>
                  <a:pt x="8097" y="38780"/>
                </a:cubicBezTo>
                <a:cubicBezTo>
                  <a:pt x="8025" y="38863"/>
                  <a:pt x="8037" y="38982"/>
                  <a:pt x="8132" y="39053"/>
                </a:cubicBezTo>
                <a:cubicBezTo>
                  <a:pt x="8823" y="39613"/>
                  <a:pt x="9633" y="40113"/>
                  <a:pt x="10549" y="40566"/>
                </a:cubicBezTo>
                <a:cubicBezTo>
                  <a:pt x="10585" y="40577"/>
                  <a:pt x="10609" y="40577"/>
                  <a:pt x="10645" y="40577"/>
                </a:cubicBezTo>
                <a:cubicBezTo>
                  <a:pt x="10716" y="40577"/>
                  <a:pt x="10788" y="40530"/>
                  <a:pt x="10823" y="40470"/>
                </a:cubicBezTo>
                <a:cubicBezTo>
                  <a:pt x="10883" y="40363"/>
                  <a:pt x="10835" y="40244"/>
                  <a:pt x="10728" y="40208"/>
                </a:cubicBezTo>
                <a:cubicBezTo>
                  <a:pt x="9823" y="39768"/>
                  <a:pt x="9049" y="39280"/>
                  <a:pt x="8382" y="38744"/>
                </a:cubicBezTo>
                <a:cubicBezTo>
                  <a:pt x="8342" y="38713"/>
                  <a:pt x="8296" y="38698"/>
                  <a:pt x="8253" y="38698"/>
                </a:cubicBezTo>
                <a:close/>
                <a:moveTo>
                  <a:pt x="26767" y="40307"/>
                </a:moveTo>
                <a:cubicBezTo>
                  <a:pt x="26728" y="40307"/>
                  <a:pt x="26689" y="40317"/>
                  <a:pt x="26659" y="40339"/>
                </a:cubicBezTo>
                <a:cubicBezTo>
                  <a:pt x="25873" y="40863"/>
                  <a:pt x="25039" y="41280"/>
                  <a:pt x="24206" y="41589"/>
                </a:cubicBezTo>
                <a:cubicBezTo>
                  <a:pt x="24099" y="41613"/>
                  <a:pt x="24039" y="41732"/>
                  <a:pt x="24087" y="41840"/>
                </a:cubicBezTo>
                <a:cubicBezTo>
                  <a:pt x="24111" y="41923"/>
                  <a:pt x="24182" y="41970"/>
                  <a:pt x="24277" y="41970"/>
                </a:cubicBezTo>
                <a:lnTo>
                  <a:pt x="24337" y="41970"/>
                </a:lnTo>
                <a:cubicBezTo>
                  <a:pt x="25218" y="41649"/>
                  <a:pt x="26063" y="41220"/>
                  <a:pt x="26885" y="40685"/>
                </a:cubicBezTo>
                <a:cubicBezTo>
                  <a:pt x="26968" y="40625"/>
                  <a:pt x="27004" y="40482"/>
                  <a:pt x="26944" y="40399"/>
                </a:cubicBezTo>
                <a:cubicBezTo>
                  <a:pt x="26907" y="40339"/>
                  <a:pt x="26835" y="40307"/>
                  <a:pt x="26767" y="40307"/>
                </a:cubicBezTo>
                <a:close/>
                <a:moveTo>
                  <a:pt x="13230" y="41222"/>
                </a:moveTo>
                <a:cubicBezTo>
                  <a:pt x="13149" y="41222"/>
                  <a:pt x="13066" y="41277"/>
                  <a:pt x="13038" y="41363"/>
                </a:cubicBezTo>
                <a:cubicBezTo>
                  <a:pt x="13014" y="41470"/>
                  <a:pt x="13074" y="41589"/>
                  <a:pt x="13169" y="41613"/>
                </a:cubicBezTo>
                <a:cubicBezTo>
                  <a:pt x="14097" y="41935"/>
                  <a:pt x="15014" y="42185"/>
                  <a:pt x="15907" y="42363"/>
                </a:cubicBezTo>
                <a:lnTo>
                  <a:pt x="15955" y="42363"/>
                </a:lnTo>
                <a:cubicBezTo>
                  <a:pt x="16062" y="42363"/>
                  <a:pt x="16133" y="42292"/>
                  <a:pt x="16157" y="42197"/>
                </a:cubicBezTo>
                <a:cubicBezTo>
                  <a:pt x="16169" y="42090"/>
                  <a:pt x="16086" y="41994"/>
                  <a:pt x="15991" y="41959"/>
                </a:cubicBezTo>
                <a:cubicBezTo>
                  <a:pt x="15110" y="41780"/>
                  <a:pt x="14205" y="41530"/>
                  <a:pt x="13288" y="41232"/>
                </a:cubicBezTo>
                <a:cubicBezTo>
                  <a:pt x="13269" y="41225"/>
                  <a:pt x="13249" y="41222"/>
                  <a:pt x="13230" y="41222"/>
                </a:cubicBezTo>
                <a:close/>
                <a:moveTo>
                  <a:pt x="21567" y="42240"/>
                </a:moveTo>
                <a:cubicBezTo>
                  <a:pt x="21554" y="42240"/>
                  <a:pt x="21541" y="42242"/>
                  <a:pt x="21527" y="42244"/>
                </a:cubicBezTo>
                <a:cubicBezTo>
                  <a:pt x="20953" y="42322"/>
                  <a:pt x="20349" y="42359"/>
                  <a:pt x="19737" y="42359"/>
                </a:cubicBezTo>
                <a:cubicBezTo>
                  <a:pt x="19410" y="42359"/>
                  <a:pt x="19081" y="42348"/>
                  <a:pt x="18753" y="42328"/>
                </a:cubicBezTo>
                <a:cubicBezTo>
                  <a:pt x="18646" y="42328"/>
                  <a:pt x="18550" y="42423"/>
                  <a:pt x="18550" y="42530"/>
                </a:cubicBezTo>
                <a:cubicBezTo>
                  <a:pt x="18550" y="42625"/>
                  <a:pt x="18634" y="42732"/>
                  <a:pt x="18741" y="42732"/>
                </a:cubicBezTo>
                <a:cubicBezTo>
                  <a:pt x="19050" y="42744"/>
                  <a:pt x="19384" y="42768"/>
                  <a:pt x="19693" y="42768"/>
                </a:cubicBezTo>
                <a:cubicBezTo>
                  <a:pt x="20336" y="42768"/>
                  <a:pt x="20967" y="42721"/>
                  <a:pt x="21575" y="42649"/>
                </a:cubicBezTo>
                <a:cubicBezTo>
                  <a:pt x="21694" y="42625"/>
                  <a:pt x="21765" y="42518"/>
                  <a:pt x="21741" y="42423"/>
                </a:cubicBezTo>
                <a:cubicBezTo>
                  <a:pt x="21731" y="42318"/>
                  <a:pt x="21664" y="42240"/>
                  <a:pt x="21567" y="42240"/>
                </a:cubicBezTo>
                <a:close/>
                <a:moveTo>
                  <a:pt x="13042" y="42262"/>
                </a:moveTo>
                <a:cubicBezTo>
                  <a:pt x="12952" y="42262"/>
                  <a:pt x="12865" y="42308"/>
                  <a:pt x="12835" y="42387"/>
                </a:cubicBezTo>
                <a:cubicBezTo>
                  <a:pt x="12502" y="43244"/>
                  <a:pt x="12097" y="44090"/>
                  <a:pt x="11669" y="44923"/>
                </a:cubicBezTo>
                <a:cubicBezTo>
                  <a:pt x="11621" y="45007"/>
                  <a:pt x="11657" y="45149"/>
                  <a:pt x="11764" y="45185"/>
                </a:cubicBezTo>
                <a:cubicBezTo>
                  <a:pt x="11788" y="45221"/>
                  <a:pt x="11823" y="45221"/>
                  <a:pt x="11847" y="45221"/>
                </a:cubicBezTo>
                <a:cubicBezTo>
                  <a:pt x="11919" y="45221"/>
                  <a:pt x="12002" y="45173"/>
                  <a:pt x="12038" y="45114"/>
                </a:cubicBezTo>
                <a:cubicBezTo>
                  <a:pt x="12478" y="44268"/>
                  <a:pt x="12871" y="43399"/>
                  <a:pt x="13216" y="42542"/>
                </a:cubicBezTo>
                <a:cubicBezTo>
                  <a:pt x="13252" y="42435"/>
                  <a:pt x="13205" y="42316"/>
                  <a:pt x="13097" y="42268"/>
                </a:cubicBezTo>
                <a:cubicBezTo>
                  <a:pt x="13079" y="42264"/>
                  <a:pt x="13060" y="42262"/>
                  <a:pt x="13042" y="42262"/>
                </a:cubicBezTo>
                <a:close/>
                <a:moveTo>
                  <a:pt x="10425" y="47239"/>
                </a:moveTo>
                <a:cubicBezTo>
                  <a:pt x="10354" y="47239"/>
                  <a:pt x="10279" y="47273"/>
                  <a:pt x="10240" y="47328"/>
                </a:cubicBezTo>
                <a:cubicBezTo>
                  <a:pt x="9740" y="48090"/>
                  <a:pt x="9192" y="48852"/>
                  <a:pt x="8597" y="49579"/>
                </a:cubicBezTo>
                <a:cubicBezTo>
                  <a:pt x="8513" y="49674"/>
                  <a:pt x="8525" y="49793"/>
                  <a:pt x="8621" y="49864"/>
                </a:cubicBezTo>
                <a:cubicBezTo>
                  <a:pt x="8668" y="49888"/>
                  <a:pt x="8704" y="49912"/>
                  <a:pt x="8752" y="49912"/>
                </a:cubicBezTo>
                <a:cubicBezTo>
                  <a:pt x="8811" y="49912"/>
                  <a:pt x="8871" y="49876"/>
                  <a:pt x="8918" y="49829"/>
                </a:cubicBezTo>
                <a:cubicBezTo>
                  <a:pt x="9514" y="49102"/>
                  <a:pt x="10061" y="48328"/>
                  <a:pt x="10585" y="47554"/>
                </a:cubicBezTo>
                <a:cubicBezTo>
                  <a:pt x="10645" y="47471"/>
                  <a:pt x="10621" y="47328"/>
                  <a:pt x="10526" y="47269"/>
                </a:cubicBezTo>
                <a:cubicBezTo>
                  <a:pt x="10497" y="47248"/>
                  <a:pt x="10462" y="47239"/>
                  <a:pt x="10425" y="47239"/>
                </a:cubicBezTo>
                <a:close/>
                <a:moveTo>
                  <a:pt x="6893" y="51604"/>
                </a:moveTo>
                <a:cubicBezTo>
                  <a:pt x="6839" y="51604"/>
                  <a:pt x="6783" y="51625"/>
                  <a:pt x="6739" y="51662"/>
                </a:cubicBezTo>
                <a:cubicBezTo>
                  <a:pt x="6108" y="52329"/>
                  <a:pt x="5418" y="52972"/>
                  <a:pt x="4715" y="53579"/>
                </a:cubicBezTo>
                <a:cubicBezTo>
                  <a:pt x="4644" y="53662"/>
                  <a:pt x="4632" y="53781"/>
                  <a:pt x="4703" y="53865"/>
                </a:cubicBezTo>
                <a:cubicBezTo>
                  <a:pt x="4739" y="53912"/>
                  <a:pt x="4799" y="53936"/>
                  <a:pt x="4858" y="53936"/>
                </a:cubicBezTo>
                <a:cubicBezTo>
                  <a:pt x="4894" y="53936"/>
                  <a:pt x="4942" y="53924"/>
                  <a:pt x="4977" y="53901"/>
                </a:cubicBezTo>
                <a:cubicBezTo>
                  <a:pt x="5692" y="53269"/>
                  <a:pt x="6370" y="52615"/>
                  <a:pt x="7025" y="51948"/>
                </a:cubicBezTo>
                <a:cubicBezTo>
                  <a:pt x="7120" y="51876"/>
                  <a:pt x="7097" y="51734"/>
                  <a:pt x="7025" y="51662"/>
                </a:cubicBezTo>
                <a:cubicBezTo>
                  <a:pt x="6991" y="51622"/>
                  <a:pt x="6943" y="51604"/>
                  <a:pt x="6893" y="51604"/>
                </a:cubicBezTo>
                <a:close/>
                <a:moveTo>
                  <a:pt x="2657" y="55292"/>
                </a:moveTo>
                <a:cubicBezTo>
                  <a:pt x="2614" y="55292"/>
                  <a:pt x="2571" y="55304"/>
                  <a:pt x="2537" y="55329"/>
                </a:cubicBezTo>
                <a:cubicBezTo>
                  <a:pt x="1679" y="55936"/>
                  <a:pt x="905" y="56377"/>
                  <a:pt x="155" y="56722"/>
                </a:cubicBezTo>
                <a:cubicBezTo>
                  <a:pt x="48" y="56770"/>
                  <a:pt x="0" y="56889"/>
                  <a:pt x="48" y="56996"/>
                </a:cubicBezTo>
                <a:cubicBezTo>
                  <a:pt x="72" y="57068"/>
                  <a:pt x="155" y="57115"/>
                  <a:pt x="227" y="57115"/>
                </a:cubicBezTo>
                <a:cubicBezTo>
                  <a:pt x="251" y="57115"/>
                  <a:pt x="286" y="57115"/>
                  <a:pt x="310" y="57091"/>
                </a:cubicBezTo>
                <a:cubicBezTo>
                  <a:pt x="1084" y="56746"/>
                  <a:pt x="1894" y="56270"/>
                  <a:pt x="2775" y="55651"/>
                </a:cubicBezTo>
                <a:cubicBezTo>
                  <a:pt x="2858" y="55591"/>
                  <a:pt x="2870" y="55460"/>
                  <a:pt x="2810" y="55365"/>
                </a:cubicBezTo>
                <a:cubicBezTo>
                  <a:pt x="2776" y="55316"/>
                  <a:pt x="2717" y="55292"/>
                  <a:pt x="2657" y="55292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6C57E5-ECA7-DD4E-A4FC-507BABCD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2565" r="-1" b="1794"/>
          <a:stretch/>
        </p:blipFill>
        <p:spPr>
          <a:xfrm>
            <a:off x="925645" y="540437"/>
            <a:ext cx="6934423" cy="38383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968;p59">
            <a:extLst>
              <a:ext uri="{FF2B5EF4-FFF2-40B4-BE49-F238E27FC236}">
                <a16:creationId xmlns:a16="http://schemas.microsoft.com/office/drawing/2014/main" id="{BE258D40-1087-BB4E-B5E3-13AE2DF5F797}"/>
              </a:ext>
            </a:extLst>
          </p:cNvPr>
          <p:cNvSpPr/>
          <p:nvPr/>
        </p:nvSpPr>
        <p:spPr>
          <a:xfrm>
            <a:off x="1332108" y="4457615"/>
            <a:ext cx="687933" cy="598898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2375;p72">
            <a:extLst>
              <a:ext uri="{FF2B5EF4-FFF2-40B4-BE49-F238E27FC236}">
                <a16:creationId xmlns:a16="http://schemas.microsoft.com/office/drawing/2014/main" id="{0B1D5ADF-8751-5348-8DDA-A55EDA963835}"/>
              </a:ext>
            </a:extLst>
          </p:cNvPr>
          <p:cNvSpPr/>
          <p:nvPr/>
        </p:nvSpPr>
        <p:spPr>
          <a:xfrm flipH="1">
            <a:off x="7283089" y="4579720"/>
            <a:ext cx="604847" cy="587506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5" name="Google Shape;1985;p60"/>
          <p:cNvGrpSpPr/>
          <p:nvPr/>
        </p:nvGrpSpPr>
        <p:grpSpPr>
          <a:xfrm>
            <a:off x="4585758" y="1765014"/>
            <a:ext cx="1919324" cy="2654593"/>
            <a:chOff x="2640013" y="1993594"/>
            <a:chExt cx="1979705" cy="2654593"/>
          </a:xfrm>
        </p:grpSpPr>
        <p:sp>
          <p:nvSpPr>
            <p:cNvPr id="1986" name="Google Shape;1986;p60"/>
            <p:cNvSpPr/>
            <p:nvPr/>
          </p:nvSpPr>
          <p:spPr>
            <a:xfrm rot="-5400245" flipH="1">
              <a:off x="2313536" y="2434618"/>
              <a:ext cx="2540137" cy="1887001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0"/>
            <p:cNvSpPr/>
            <p:nvPr/>
          </p:nvSpPr>
          <p:spPr>
            <a:xfrm rot="-5399760">
              <a:off x="2339819" y="2301716"/>
              <a:ext cx="2587931" cy="1971687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60"/>
          <p:cNvGrpSpPr/>
          <p:nvPr/>
        </p:nvGrpSpPr>
        <p:grpSpPr>
          <a:xfrm rot="10800000" flipH="1">
            <a:off x="6532594" y="1993614"/>
            <a:ext cx="1919324" cy="2654593"/>
            <a:chOff x="2640013" y="1993594"/>
            <a:chExt cx="1979705" cy="2654593"/>
          </a:xfrm>
        </p:grpSpPr>
        <p:sp>
          <p:nvSpPr>
            <p:cNvPr id="1989" name="Google Shape;1989;p60"/>
            <p:cNvSpPr/>
            <p:nvPr/>
          </p:nvSpPr>
          <p:spPr>
            <a:xfrm rot="-5400245" flipH="1">
              <a:off x="2313536" y="2434618"/>
              <a:ext cx="2540137" cy="1887001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0"/>
            <p:cNvSpPr/>
            <p:nvPr/>
          </p:nvSpPr>
          <p:spPr>
            <a:xfrm rot="-5399760">
              <a:off x="2339819" y="2301716"/>
              <a:ext cx="2587931" cy="1971687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60"/>
          <p:cNvGrpSpPr/>
          <p:nvPr/>
        </p:nvGrpSpPr>
        <p:grpSpPr>
          <a:xfrm rot="10800000" flipH="1">
            <a:off x="2638923" y="1993614"/>
            <a:ext cx="1919324" cy="2654593"/>
            <a:chOff x="2640013" y="1993594"/>
            <a:chExt cx="1979705" cy="2654593"/>
          </a:xfrm>
        </p:grpSpPr>
        <p:sp>
          <p:nvSpPr>
            <p:cNvPr id="1992" name="Google Shape;1992;p60"/>
            <p:cNvSpPr/>
            <p:nvPr/>
          </p:nvSpPr>
          <p:spPr>
            <a:xfrm rot="-5400245" flipH="1">
              <a:off x="2313536" y="2434618"/>
              <a:ext cx="2540137" cy="1887001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0"/>
            <p:cNvSpPr/>
            <p:nvPr/>
          </p:nvSpPr>
          <p:spPr>
            <a:xfrm rot="-5399760">
              <a:off x="2339819" y="2301716"/>
              <a:ext cx="2587931" cy="1971687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60"/>
          <p:cNvGrpSpPr/>
          <p:nvPr/>
        </p:nvGrpSpPr>
        <p:grpSpPr>
          <a:xfrm>
            <a:off x="692087" y="1765014"/>
            <a:ext cx="1919324" cy="2654593"/>
            <a:chOff x="2640013" y="1993594"/>
            <a:chExt cx="1979705" cy="2654593"/>
          </a:xfrm>
        </p:grpSpPr>
        <p:sp>
          <p:nvSpPr>
            <p:cNvPr id="1995" name="Google Shape;1995;p60"/>
            <p:cNvSpPr/>
            <p:nvPr/>
          </p:nvSpPr>
          <p:spPr>
            <a:xfrm rot="-5400245" flipH="1">
              <a:off x="2313536" y="2434618"/>
              <a:ext cx="2540137" cy="1887001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0"/>
            <p:cNvSpPr/>
            <p:nvPr/>
          </p:nvSpPr>
          <p:spPr>
            <a:xfrm rot="-5399760">
              <a:off x="2339819" y="2301716"/>
              <a:ext cx="2587931" cy="1971687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7" name="Google Shape;1997;p60"/>
          <p:cNvSpPr txBox="1">
            <a:spLocks noGrp="1"/>
          </p:cNvSpPr>
          <p:nvPr>
            <p:ph type="title"/>
          </p:nvPr>
        </p:nvSpPr>
        <p:spPr>
          <a:xfrm>
            <a:off x="576339" y="321236"/>
            <a:ext cx="77043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Resiliencia</a:t>
            </a:r>
            <a:r>
              <a:rPr lang="en" sz="3600" dirty="0"/>
              <a:t> </a:t>
            </a:r>
            <a:r>
              <a:rPr lang="en" sz="3600" dirty="0" err="1"/>
              <a:t>en</a:t>
            </a:r>
            <a:r>
              <a:rPr lang="en" sz="3600" dirty="0"/>
              <a:t> la </a:t>
            </a:r>
            <a:r>
              <a:rPr lang="en" sz="3600" dirty="0" err="1"/>
              <a:t>escuela</a:t>
            </a:r>
            <a:r>
              <a:rPr lang="en" sz="3600" dirty="0"/>
              <a:t> </a:t>
            </a:r>
            <a:r>
              <a:rPr lang="en" sz="3600" dirty="0" err="1"/>
              <a:t>es</a:t>
            </a:r>
            <a:r>
              <a:rPr lang="en" sz="3600" dirty="0"/>
              <a:t>:</a:t>
            </a:r>
            <a:endParaRPr sz="3600" dirty="0"/>
          </a:p>
        </p:txBody>
      </p:sp>
      <p:sp>
        <p:nvSpPr>
          <p:cNvPr id="1998" name="Google Shape;1998;p60"/>
          <p:cNvSpPr txBox="1">
            <a:spLocks noGrp="1"/>
          </p:cNvSpPr>
          <p:nvPr>
            <p:ph type="title" idx="4294967295"/>
          </p:nvPr>
        </p:nvSpPr>
        <p:spPr>
          <a:xfrm>
            <a:off x="6553849" y="2614120"/>
            <a:ext cx="1945367" cy="1538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000" dirty="0"/>
              <a:t>Establecer y transmitir expectativas</a:t>
            </a:r>
            <a:br>
              <a:rPr lang="es-CO" sz="1400" dirty="0"/>
            </a:br>
            <a:endParaRPr sz="1400" dirty="0"/>
          </a:p>
        </p:txBody>
      </p:sp>
      <p:sp>
        <p:nvSpPr>
          <p:cNvPr id="1999" name="Google Shape;1999;p60"/>
          <p:cNvSpPr txBox="1">
            <a:spLocks noGrp="1"/>
          </p:cNvSpPr>
          <p:nvPr>
            <p:ph type="title" idx="4294967295"/>
          </p:nvPr>
        </p:nvSpPr>
        <p:spPr>
          <a:xfrm>
            <a:off x="2755089" y="2647391"/>
            <a:ext cx="16734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2000" dirty="0"/>
              <a:t>Enseñar habilidades para la vida </a:t>
            </a:r>
            <a:br>
              <a:rPr lang="es-CO" sz="1400" dirty="0"/>
            </a:b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003" name="Google Shape;2003;p60"/>
          <p:cNvSpPr txBox="1">
            <a:spLocks noGrp="1"/>
          </p:cNvSpPr>
          <p:nvPr>
            <p:ph type="title" idx="4294967295"/>
          </p:nvPr>
        </p:nvSpPr>
        <p:spPr>
          <a:xfrm>
            <a:off x="681781" y="2424610"/>
            <a:ext cx="1891831" cy="1499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000" dirty="0"/>
              <a:t>Brindar oportunidades de</a:t>
            </a:r>
            <a:br>
              <a:rPr lang="es-CO" sz="2000" dirty="0"/>
            </a:br>
            <a:r>
              <a:rPr lang="es-CO" sz="2000" dirty="0"/>
              <a:t> participación significativa </a:t>
            </a:r>
            <a:br>
              <a:rPr lang="es-CO" sz="1400" dirty="0"/>
            </a:b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004" name="Google Shape;2004;p60"/>
          <p:cNvSpPr txBox="1">
            <a:spLocks noGrp="1"/>
          </p:cNvSpPr>
          <p:nvPr>
            <p:ph type="title" idx="4294967295"/>
          </p:nvPr>
        </p:nvSpPr>
        <p:spPr>
          <a:xfrm>
            <a:off x="4706914" y="2418791"/>
            <a:ext cx="16734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dirty="0"/>
              <a:t>Brindar afecto y apoyo </a:t>
            </a:r>
            <a:br>
              <a:rPr lang="es-CO" sz="1800" dirty="0"/>
            </a:br>
            <a:endParaRPr sz="1800" dirty="0">
              <a:solidFill>
                <a:schemeClr val="dk1"/>
              </a:solidFill>
            </a:endParaRPr>
          </a:p>
        </p:txBody>
      </p:sp>
      <p:grpSp>
        <p:nvGrpSpPr>
          <p:cNvPr id="2006" name="Google Shape;2006;p60"/>
          <p:cNvGrpSpPr/>
          <p:nvPr/>
        </p:nvGrpSpPr>
        <p:grpSpPr>
          <a:xfrm>
            <a:off x="1069821" y="1283053"/>
            <a:ext cx="1286486" cy="1258733"/>
            <a:chOff x="1069821" y="1283053"/>
            <a:chExt cx="1286486" cy="1258733"/>
          </a:xfrm>
        </p:grpSpPr>
        <p:sp>
          <p:nvSpPr>
            <p:cNvPr id="2007" name="Google Shape;2007;p60"/>
            <p:cNvSpPr/>
            <p:nvPr/>
          </p:nvSpPr>
          <p:spPr>
            <a:xfrm rot="2406961">
              <a:off x="1252223" y="1524365"/>
              <a:ext cx="967908" cy="776085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8" name="Google Shape;2008;p60"/>
            <p:cNvGrpSpPr/>
            <p:nvPr/>
          </p:nvGrpSpPr>
          <p:grpSpPr>
            <a:xfrm rot="8758211" flipH="1">
              <a:off x="1229889" y="1478763"/>
              <a:ext cx="964845" cy="867313"/>
              <a:chOff x="1971675" y="1165925"/>
              <a:chExt cx="1250175" cy="1123800"/>
            </a:xfrm>
          </p:grpSpPr>
          <p:sp>
            <p:nvSpPr>
              <p:cNvPr id="2009" name="Google Shape;2009;p60"/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60"/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60"/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60"/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60"/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60"/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60"/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60"/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60"/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60"/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60"/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60"/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1" name="Google Shape;2021;p60"/>
          <p:cNvGrpSpPr/>
          <p:nvPr/>
        </p:nvGrpSpPr>
        <p:grpSpPr>
          <a:xfrm>
            <a:off x="4965234" y="1278853"/>
            <a:ext cx="1284981" cy="1258733"/>
            <a:chOff x="4965234" y="1278853"/>
            <a:chExt cx="1284981" cy="1258733"/>
          </a:xfrm>
        </p:grpSpPr>
        <p:sp>
          <p:nvSpPr>
            <p:cNvPr id="2022" name="Google Shape;2022;p60"/>
            <p:cNvSpPr/>
            <p:nvPr/>
          </p:nvSpPr>
          <p:spPr>
            <a:xfrm rot="2406961">
              <a:off x="5125661" y="1524365"/>
              <a:ext cx="967908" cy="776085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3" name="Google Shape;2023;p60"/>
            <p:cNvGrpSpPr/>
            <p:nvPr/>
          </p:nvGrpSpPr>
          <p:grpSpPr>
            <a:xfrm rot="8758211" flipH="1">
              <a:off x="5125302" y="1474563"/>
              <a:ext cx="964845" cy="867313"/>
              <a:chOff x="1971675" y="1165925"/>
              <a:chExt cx="1250175" cy="1123800"/>
            </a:xfrm>
          </p:grpSpPr>
          <p:sp>
            <p:nvSpPr>
              <p:cNvPr id="2024" name="Google Shape;2024;p60"/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0"/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0"/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0"/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0"/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60"/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60"/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60"/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60"/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60"/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60"/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60"/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6" name="Google Shape;2036;p60"/>
          <p:cNvGrpSpPr/>
          <p:nvPr/>
        </p:nvGrpSpPr>
        <p:grpSpPr>
          <a:xfrm>
            <a:off x="3012266" y="1489177"/>
            <a:ext cx="1295478" cy="1295478"/>
            <a:chOff x="3012266" y="1489177"/>
            <a:chExt cx="1295478" cy="1295478"/>
          </a:xfrm>
        </p:grpSpPr>
        <p:sp>
          <p:nvSpPr>
            <p:cNvPr id="2037" name="Google Shape;2037;p60"/>
            <p:cNvSpPr/>
            <p:nvPr/>
          </p:nvSpPr>
          <p:spPr>
            <a:xfrm rot="1721946">
              <a:off x="3187103" y="1748799"/>
              <a:ext cx="967989" cy="776150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8" name="Google Shape;2038;p60"/>
            <p:cNvGrpSpPr/>
            <p:nvPr/>
          </p:nvGrpSpPr>
          <p:grpSpPr>
            <a:xfrm rot="8100000" flipH="1">
              <a:off x="3177602" y="1703278"/>
              <a:ext cx="964805" cy="867277"/>
              <a:chOff x="1971675" y="1165925"/>
              <a:chExt cx="1250175" cy="1123800"/>
            </a:xfrm>
          </p:grpSpPr>
          <p:sp>
            <p:nvSpPr>
              <p:cNvPr id="2039" name="Google Shape;2039;p60"/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0"/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0"/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0"/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0"/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0"/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0"/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60"/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60"/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60"/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60"/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60"/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1" name="Google Shape;2051;p60"/>
          <p:cNvGrpSpPr/>
          <p:nvPr/>
        </p:nvGrpSpPr>
        <p:grpSpPr>
          <a:xfrm>
            <a:off x="6911465" y="1488245"/>
            <a:ext cx="1288029" cy="1297229"/>
            <a:chOff x="6911465" y="1488245"/>
            <a:chExt cx="1288029" cy="1297229"/>
          </a:xfrm>
        </p:grpSpPr>
        <p:sp>
          <p:nvSpPr>
            <p:cNvPr id="2052" name="Google Shape;2052;p60"/>
            <p:cNvSpPr/>
            <p:nvPr/>
          </p:nvSpPr>
          <p:spPr>
            <a:xfrm rot="1607756">
              <a:off x="7060535" y="1748784"/>
              <a:ext cx="967798" cy="775997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3" name="Google Shape;2053;p60"/>
            <p:cNvGrpSpPr/>
            <p:nvPr/>
          </p:nvGrpSpPr>
          <p:grpSpPr>
            <a:xfrm rot="7870527" flipH="1">
              <a:off x="7073063" y="1703209"/>
              <a:ext cx="964833" cy="867302"/>
              <a:chOff x="1971675" y="1165925"/>
              <a:chExt cx="1250175" cy="1123800"/>
            </a:xfrm>
          </p:grpSpPr>
          <p:sp>
            <p:nvSpPr>
              <p:cNvPr id="2054" name="Google Shape;2054;p60"/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60"/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60"/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60"/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60"/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60"/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60"/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60"/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60"/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60"/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60"/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60"/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1963;p59">
            <a:extLst>
              <a:ext uri="{FF2B5EF4-FFF2-40B4-BE49-F238E27FC236}">
                <a16:creationId xmlns:a16="http://schemas.microsoft.com/office/drawing/2014/main" id="{9E2F262B-5E44-C145-8C7D-2E9EB1280E54}"/>
              </a:ext>
            </a:extLst>
          </p:cNvPr>
          <p:cNvSpPr/>
          <p:nvPr/>
        </p:nvSpPr>
        <p:spPr>
          <a:xfrm>
            <a:off x="5240484" y="4378184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971;p59">
            <a:extLst>
              <a:ext uri="{FF2B5EF4-FFF2-40B4-BE49-F238E27FC236}">
                <a16:creationId xmlns:a16="http://schemas.microsoft.com/office/drawing/2014/main" id="{EE5A515F-9F10-9740-8D9D-B46471C3C4A5}"/>
              </a:ext>
            </a:extLst>
          </p:cNvPr>
          <p:cNvSpPr/>
          <p:nvPr/>
        </p:nvSpPr>
        <p:spPr>
          <a:xfrm>
            <a:off x="5442236" y="4581634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968;p59">
            <a:extLst>
              <a:ext uri="{FF2B5EF4-FFF2-40B4-BE49-F238E27FC236}">
                <a16:creationId xmlns:a16="http://schemas.microsoft.com/office/drawing/2014/main" id="{169A5829-0B6B-6A41-990C-8AAA9E9DDCBF}"/>
              </a:ext>
            </a:extLst>
          </p:cNvPr>
          <p:cNvSpPr/>
          <p:nvPr/>
        </p:nvSpPr>
        <p:spPr>
          <a:xfrm>
            <a:off x="3345391" y="4533817"/>
            <a:ext cx="687933" cy="598898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970;p59">
            <a:extLst>
              <a:ext uri="{FF2B5EF4-FFF2-40B4-BE49-F238E27FC236}">
                <a16:creationId xmlns:a16="http://schemas.microsoft.com/office/drawing/2014/main" id="{F94B75DF-710F-5146-9E42-C98E15D8A5E6}"/>
              </a:ext>
            </a:extLst>
          </p:cNvPr>
          <p:cNvSpPr/>
          <p:nvPr/>
        </p:nvSpPr>
        <p:spPr>
          <a:xfrm>
            <a:off x="3509715" y="4635359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2443;p72">
            <a:extLst>
              <a:ext uri="{FF2B5EF4-FFF2-40B4-BE49-F238E27FC236}">
                <a16:creationId xmlns:a16="http://schemas.microsoft.com/office/drawing/2014/main" id="{41125258-8847-D649-BEA2-971676F2C705}"/>
              </a:ext>
            </a:extLst>
          </p:cNvPr>
          <p:cNvGrpSpPr/>
          <p:nvPr/>
        </p:nvGrpSpPr>
        <p:grpSpPr>
          <a:xfrm>
            <a:off x="7390458" y="4587271"/>
            <a:ext cx="410775" cy="511400"/>
            <a:chOff x="2722200" y="2152875"/>
            <a:chExt cx="410775" cy="511400"/>
          </a:xfrm>
        </p:grpSpPr>
        <p:sp>
          <p:nvSpPr>
            <p:cNvPr id="89" name="Google Shape;2444;p72">
              <a:extLst>
                <a:ext uri="{FF2B5EF4-FFF2-40B4-BE49-F238E27FC236}">
                  <a16:creationId xmlns:a16="http://schemas.microsoft.com/office/drawing/2014/main" id="{D41A84C0-ABF1-124D-A6D0-BFA4A9788AB9}"/>
                </a:ext>
              </a:extLst>
            </p:cNvPr>
            <p:cNvSpPr/>
            <p:nvPr/>
          </p:nvSpPr>
          <p:spPr>
            <a:xfrm>
              <a:off x="2722200" y="2195725"/>
              <a:ext cx="410775" cy="468550"/>
            </a:xfrm>
            <a:custGeom>
              <a:avLst/>
              <a:gdLst/>
              <a:ahLst/>
              <a:cxnLst/>
              <a:rect l="l" t="t" r="r" b="b"/>
              <a:pathLst>
                <a:path w="16431" h="18742" fill="none" extrusionOk="0">
                  <a:moveTo>
                    <a:pt x="95" y="108"/>
                  </a:moveTo>
                  <a:cubicBezTo>
                    <a:pt x="5429" y="1"/>
                    <a:pt x="10752" y="1"/>
                    <a:pt x="16086" y="120"/>
                  </a:cubicBezTo>
                  <a:cubicBezTo>
                    <a:pt x="15990" y="7419"/>
                    <a:pt x="16431" y="11157"/>
                    <a:pt x="16300" y="18241"/>
                  </a:cubicBezTo>
                  <a:cubicBezTo>
                    <a:pt x="10966" y="17801"/>
                    <a:pt x="5799" y="18741"/>
                    <a:pt x="298" y="18218"/>
                  </a:cubicBezTo>
                  <a:cubicBezTo>
                    <a:pt x="0" y="10467"/>
                    <a:pt x="298" y="7276"/>
                    <a:pt x="95" y="108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45;p72">
              <a:extLst>
                <a:ext uri="{FF2B5EF4-FFF2-40B4-BE49-F238E27FC236}">
                  <a16:creationId xmlns:a16="http://schemas.microsoft.com/office/drawing/2014/main" id="{EEF09694-B679-FD4B-9C8A-362CE3C015E9}"/>
                </a:ext>
              </a:extLst>
            </p:cNvPr>
            <p:cNvSpPr/>
            <p:nvPr/>
          </p:nvSpPr>
          <p:spPr>
            <a:xfrm>
              <a:off x="2787975" y="2152875"/>
              <a:ext cx="4200" cy="87525"/>
            </a:xfrm>
            <a:custGeom>
              <a:avLst/>
              <a:gdLst/>
              <a:ahLst/>
              <a:cxnLst/>
              <a:rect l="l" t="t" r="r" b="b"/>
              <a:pathLst>
                <a:path w="168" h="3501" fill="none" extrusionOk="0">
                  <a:moveTo>
                    <a:pt x="1" y="0"/>
                  </a:moveTo>
                  <a:cubicBezTo>
                    <a:pt x="1" y="679"/>
                    <a:pt x="167" y="2644"/>
                    <a:pt x="84" y="3501"/>
                  </a:cubicBezTo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46;p72">
              <a:extLst>
                <a:ext uri="{FF2B5EF4-FFF2-40B4-BE49-F238E27FC236}">
                  <a16:creationId xmlns:a16="http://schemas.microsoft.com/office/drawing/2014/main" id="{E3BBDD96-21BB-9C41-BE44-4FA576D5D84A}"/>
                </a:ext>
              </a:extLst>
            </p:cNvPr>
            <p:cNvSpPr/>
            <p:nvPr/>
          </p:nvSpPr>
          <p:spPr>
            <a:xfrm>
              <a:off x="2877575" y="2153175"/>
              <a:ext cx="4175" cy="87525"/>
            </a:xfrm>
            <a:custGeom>
              <a:avLst/>
              <a:gdLst/>
              <a:ahLst/>
              <a:cxnLst/>
              <a:rect l="l" t="t" r="r" b="b"/>
              <a:pathLst>
                <a:path w="167" h="3501" fill="none" extrusionOk="0">
                  <a:moveTo>
                    <a:pt x="0" y="0"/>
                  </a:moveTo>
                  <a:cubicBezTo>
                    <a:pt x="0" y="679"/>
                    <a:pt x="167" y="2644"/>
                    <a:pt x="84" y="3501"/>
                  </a:cubicBezTo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47;p72">
              <a:extLst>
                <a:ext uri="{FF2B5EF4-FFF2-40B4-BE49-F238E27FC236}">
                  <a16:creationId xmlns:a16="http://schemas.microsoft.com/office/drawing/2014/main" id="{068D41FF-A3DE-7246-B5CE-5246C3289A43}"/>
                </a:ext>
              </a:extLst>
            </p:cNvPr>
            <p:cNvSpPr/>
            <p:nvPr/>
          </p:nvSpPr>
          <p:spPr>
            <a:xfrm>
              <a:off x="2967175" y="2153175"/>
              <a:ext cx="4175" cy="87525"/>
            </a:xfrm>
            <a:custGeom>
              <a:avLst/>
              <a:gdLst/>
              <a:ahLst/>
              <a:cxnLst/>
              <a:rect l="l" t="t" r="r" b="b"/>
              <a:pathLst>
                <a:path w="167" h="3501" fill="none" extrusionOk="0">
                  <a:moveTo>
                    <a:pt x="0" y="0"/>
                  </a:moveTo>
                  <a:cubicBezTo>
                    <a:pt x="0" y="679"/>
                    <a:pt x="167" y="2644"/>
                    <a:pt x="83" y="3501"/>
                  </a:cubicBezTo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48;p72">
              <a:extLst>
                <a:ext uri="{FF2B5EF4-FFF2-40B4-BE49-F238E27FC236}">
                  <a16:creationId xmlns:a16="http://schemas.microsoft.com/office/drawing/2014/main" id="{2D69C655-0403-CA4F-A615-DEF516019037}"/>
                </a:ext>
              </a:extLst>
            </p:cNvPr>
            <p:cNvSpPr/>
            <p:nvPr/>
          </p:nvSpPr>
          <p:spPr>
            <a:xfrm>
              <a:off x="3057050" y="2153175"/>
              <a:ext cx="4200" cy="87525"/>
            </a:xfrm>
            <a:custGeom>
              <a:avLst/>
              <a:gdLst/>
              <a:ahLst/>
              <a:cxnLst/>
              <a:rect l="l" t="t" r="r" b="b"/>
              <a:pathLst>
                <a:path w="168" h="3501" fill="none" extrusionOk="0">
                  <a:moveTo>
                    <a:pt x="1" y="0"/>
                  </a:moveTo>
                  <a:cubicBezTo>
                    <a:pt x="1" y="679"/>
                    <a:pt x="167" y="2644"/>
                    <a:pt x="72" y="3501"/>
                  </a:cubicBezTo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49;p72">
              <a:extLst>
                <a:ext uri="{FF2B5EF4-FFF2-40B4-BE49-F238E27FC236}">
                  <a16:creationId xmlns:a16="http://schemas.microsoft.com/office/drawing/2014/main" id="{194DB3EF-7E3D-1945-8288-8EBB6032A496}"/>
                </a:ext>
              </a:extLst>
            </p:cNvPr>
            <p:cNvSpPr/>
            <p:nvPr/>
          </p:nvSpPr>
          <p:spPr>
            <a:xfrm>
              <a:off x="2726350" y="2306775"/>
              <a:ext cx="398300" cy="7750"/>
            </a:xfrm>
            <a:custGeom>
              <a:avLst/>
              <a:gdLst/>
              <a:ahLst/>
              <a:cxnLst/>
              <a:rect l="l" t="t" r="r" b="b"/>
              <a:pathLst>
                <a:path w="15932" h="310" fill="none" extrusionOk="0">
                  <a:moveTo>
                    <a:pt x="1" y="167"/>
                  </a:moveTo>
                  <a:cubicBezTo>
                    <a:pt x="4775" y="191"/>
                    <a:pt x="10717" y="0"/>
                    <a:pt x="15931" y="310"/>
                  </a:cubicBezTo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50;p72">
              <a:extLst>
                <a:ext uri="{FF2B5EF4-FFF2-40B4-BE49-F238E27FC236}">
                  <a16:creationId xmlns:a16="http://schemas.microsoft.com/office/drawing/2014/main" id="{0A34AF7F-C097-6548-890D-80EF9D72B1DC}"/>
                </a:ext>
              </a:extLst>
            </p:cNvPr>
            <p:cNvSpPr/>
            <p:nvPr/>
          </p:nvSpPr>
          <p:spPr>
            <a:xfrm>
              <a:off x="2873375" y="2409450"/>
              <a:ext cx="122950" cy="196175"/>
            </a:xfrm>
            <a:custGeom>
              <a:avLst/>
              <a:gdLst/>
              <a:ahLst/>
              <a:cxnLst/>
              <a:rect l="l" t="t" r="r" b="b"/>
              <a:pathLst>
                <a:path w="4918" h="7847" extrusionOk="0">
                  <a:moveTo>
                    <a:pt x="1036" y="1238"/>
                  </a:moveTo>
                  <a:cubicBezTo>
                    <a:pt x="1060" y="1679"/>
                    <a:pt x="1036" y="2298"/>
                    <a:pt x="988" y="3108"/>
                  </a:cubicBezTo>
                  <a:cubicBezTo>
                    <a:pt x="929" y="3989"/>
                    <a:pt x="905" y="4608"/>
                    <a:pt x="905" y="4977"/>
                  </a:cubicBezTo>
                  <a:cubicBezTo>
                    <a:pt x="905" y="5239"/>
                    <a:pt x="917" y="5489"/>
                    <a:pt x="929" y="5703"/>
                  </a:cubicBezTo>
                  <a:cubicBezTo>
                    <a:pt x="941" y="5870"/>
                    <a:pt x="881" y="5941"/>
                    <a:pt x="762" y="5941"/>
                  </a:cubicBezTo>
                  <a:cubicBezTo>
                    <a:pt x="369" y="5941"/>
                    <a:pt x="155" y="5858"/>
                    <a:pt x="119" y="5691"/>
                  </a:cubicBezTo>
                  <a:cubicBezTo>
                    <a:pt x="36" y="5287"/>
                    <a:pt x="0" y="4870"/>
                    <a:pt x="0" y="4453"/>
                  </a:cubicBezTo>
                  <a:cubicBezTo>
                    <a:pt x="0" y="4132"/>
                    <a:pt x="24" y="3644"/>
                    <a:pt x="83" y="2989"/>
                  </a:cubicBezTo>
                  <a:cubicBezTo>
                    <a:pt x="143" y="2334"/>
                    <a:pt x="167" y="1858"/>
                    <a:pt x="167" y="1536"/>
                  </a:cubicBezTo>
                  <a:cubicBezTo>
                    <a:pt x="179" y="1167"/>
                    <a:pt x="143" y="810"/>
                    <a:pt x="72" y="441"/>
                  </a:cubicBezTo>
                  <a:cubicBezTo>
                    <a:pt x="72" y="393"/>
                    <a:pt x="95" y="334"/>
                    <a:pt x="131" y="298"/>
                  </a:cubicBezTo>
                  <a:cubicBezTo>
                    <a:pt x="167" y="238"/>
                    <a:pt x="214" y="203"/>
                    <a:pt x="262" y="179"/>
                  </a:cubicBezTo>
                  <a:cubicBezTo>
                    <a:pt x="524" y="95"/>
                    <a:pt x="714" y="131"/>
                    <a:pt x="834" y="310"/>
                  </a:cubicBezTo>
                  <a:cubicBezTo>
                    <a:pt x="964" y="488"/>
                    <a:pt x="1024" y="798"/>
                    <a:pt x="1036" y="1238"/>
                  </a:cubicBezTo>
                  <a:close/>
                  <a:moveTo>
                    <a:pt x="4905" y="488"/>
                  </a:moveTo>
                  <a:cubicBezTo>
                    <a:pt x="4608" y="703"/>
                    <a:pt x="4274" y="846"/>
                    <a:pt x="3929" y="905"/>
                  </a:cubicBezTo>
                  <a:cubicBezTo>
                    <a:pt x="3572" y="977"/>
                    <a:pt x="3215" y="1096"/>
                    <a:pt x="2881" y="1238"/>
                  </a:cubicBezTo>
                  <a:cubicBezTo>
                    <a:pt x="2679" y="1727"/>
                    <a:pt x="2536" y="2227"/>
                    <a:pt x="2453" y="2751"/>
                  </a:cubicBezTo>
                  <a:cubicBezTo>
                    <a:pt x="3393" y="3024"/>
                    <a:pt x="3917" y="3441"/>
                    <a:pt x="4012" y="4001"/>
                  </a:cubicBezTo>
                  <a:cubicBezTo>
                    <a:pt x="4048" y="4286"/>
                    <a:pt x="4072" y="4560"/>
                    <a:pt x="4072" y="4846"/>
                  </a:cubicBezTo>
                  <a:cubicBezTo>
                    <a:pt x="4072" y="5977"/>
                    <a:pt x="3739" y="6918"/>
                    <a:pt x="3072" y="7656"/>
                  </a:cubicBezTo>
                  <a:cubicBezTo>
                    <a:pt x="2989" y="7763"/>
                    <a:pt x="2869" y="7823"/>
                    <a:pt x="2739" y="7846"/>
                  </a:cubicBezTo>
                  <a:cubicBezTo>
                    <a:pt x="2691" y="7846"/>
                    <a:pt x="2643" y="7823"/>
                    <a:pt x="2596" y="7799"/>
                  </a:cubicBezTo>
                  <a:cubicBezTo>
                    <a:pt x="2512" y="7751"/>
                    <a:pt x="2429" y="7704"/>
                    <a:pt x="2346" y="7668"/>
                  </a:cubicBezTo>
                  <a:cubicBezTo>
                    <a:pt x="2250" y="7620"/>
                    <a:pt x="2191" y="7525"/>
                    <a:pt x="2179" y="7418"/>
                  </a:cubicBezTo>
                  <a:cubicBezTo>
                    <a:pt x="2143" y="7275"/>
                    <a:pt x="2215" y="7132"/>
                    <a:pt x="2346" y="7084"/>
                  </a:cubicBezTo>
                  <a:cubicBezTo>
                    <a:pt x="2512" y="7001"/>
                    <a:pt x="2655" y="6894"/>
                    <a:pt x="2762" y="6739"/>
                  </a:cubicBezTo>
                  <a:cubicBezTo>
                    <a:pt x="3120" y="6168"/>
                    <a:pt x="3322" y="5501"/>
                    <a:pt x="3310" y="4822"/>
                  </a:cubicBezTo>
                  <a:cubicBezTo>
                    <a:pt x="3322" y="4465"/>
                    <a:pt x="3239" y="4108"/>
                    <a:pt x="3084" y="3786"/>
                  </a:cubicBezTo>
                  <a:cubicBezTo>
                    <a:pt x="2989" y="3620"/>
                    <a:pt x="2810" y="3524"/>
                    <a:pt x="2619" y="3524"/>
                  </a:cubicBezTo>
                  <a:cubicBezTo>
                    <a:pt x="2429" y="3524"/>
                    <a:pt x="2250" y="3501"/>
                    <a:pt x="2060" y="3477"/>
                  </a:cubicBezTo>
                  <a:cubicBezTo>
                    <a:pt x="1786" y="3370"/>
                    <a:pt x="1655" y="3251"/>
                    <a:pt x="1655" y="3108"/>
                  </a:cubicBezTo>
                  <a:cubicBezTo>
                    <a:pt x="1679" y="2393"/>
                    <a:pt x="1941" y="1405"/>
                    <a:pt x="2453" y="143"/>
                  </a:cubicBezTo>
                  <a:cubicBezTo>
                    <a:pt x="2488" y="48"/>
                    <a:pt x="2584" y="0"/>
                    <a:pt x="2727" y="0"/>
                  </a:cubicBezTo>
                  <a:cubicBezTo>
                    <a:pt x="2929" y="0"/>
                    <a:pt x="3048" y="72"/>
                    <a:pt x="3084" y="215"/>
                  </a:cubicBezTo>
                  <a:cubicBezTo>
                    <a:pt x="3155" y="250"/>
                    <a:pt x="3227" y="262"/>
                    <a:pt x="3310" y="262"/>
                  </a:cubicBezTo>
                  <a:cubicBezTo>
                    <a:pt x="3489" y="250"/>
                    <a:pt x="3667" y="203"/>
                    <a:pt x="3846" y="131"/>
                  </a:cubicBezTo>
                  <a:cubicBezTo>
                    <a:pt x="4024" y="60"/>
                    <a:pt x="4215" y="12"/>
                    <a:pt x="4405" y="0"/>
                  </a:cubicBezTo>
                  <a:cubicBezTo>
                    <a:pt x="4560" y="0"/>
                    <a:pt x="4715" y="60"/>
                    <a:pt x="4834" y="167"/>
                  </a:cubicBezTo>
                  <a:cubicBezTo>
                    <a:pt x="4894" y="262"/>
                    <a:pt x="4917" y="381"/>
                    <a:pt x="4905" y="4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2481;p72">
            <a:extLst>
              <a:ext uri="{FF2B5EF4-FFF2-40B4-BE49-F238E27FC236}">
                <a16:creationId xmlns:a16="http://schemas.microsoft.com/office/drawing/2014/main" id="{8F2FA3BC-3D75-B846-84DF-DACC45B476E0}"/>
              </a:ext>
            </a:extLst>
          </p:cNvPr>
          <p:cNvGrpSpPr/>
          <p:nvPr/>
        </p:nvGrpSpPr>
        <p:grpSpPr>
          <a:xfrm>
            <a:off x="1500750" y="4636254"/>
            <a:ext cx="342625" cy="328625"/>
            <a:chOff x="1243900" y="3942100"/>
            <a:chExt cx="342625" cy="328625"/>
          </a:xfrm>
        </p:grpSpPr>
        <p:sp>
          <p:nvSpPr>
            <p:cNvPr id="98" name="Google Shape;2482;p72">
              <a:extLst>
                <a:ext uri="{FF2B5EF4-FFF2-40B4-BE49-F238E27FC236}">
                  <a16:creationId xmlns:a16="http://schemas.microsoft.com/office/drawing/2014/main" id="{CE15E2F6-0071-A64C-9124-7F1D4BB9425F}"/>
                </a:ext>
              </a:extLst>
            </p:cNvPr>
            <p:cNvSpPr/>
            <p:nvPr/>
          </p:nvSpPr>
          <p:spPr>
            <a:xfrm>
              <a:off x="1243900" y="3998350"/>
              <a:ext cx="245875" cy="272375"/>
            </a:xfrm>
            <a:custGeom>
              <a:avLst/>
              <a:gdLst/>
              <a:ahLst/>
              <a:cxnLst/>
              <a:rect l="l" t="t" r="r" b="b"/>
              <a:pathLst>
                <a:path w="9835" h="10895" fill="none" extrusionOk="0">
                  <a:moveTo>
                    <a:pt x="9835" y="10704"/>
                  </a:moveTo>
                  <a:cubicBezTo>
                    <a:pt x="9823" y="7299"/>
                    <a:pt x="9740" y="3894"/>
                    <a:pt x="9597" y="489"/>
                  </a:cubicBezTo>
                  <a:cubicBezTo>
                    <a:pt x="5310" y="369"/>
                    <a:pt x="1441" y="0"/>
                    <a:pt x="167" y="560"/>
                  </a:cubicBezTo>
                  <a:cubicBezTo>
                    <a:pt x="95" y="3918"/>
                    <a:pt x="0" y="7263"/>
                    <a:pt x="405" y="10764"/>
                  </a:cubicBezTo>
                  <a:cubicBezTo>
                    <a:pt x="3513" y="10895"/>
                    <a:pt x="6382" y="10859"/>
                    <a:pt x="9835" y="10704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83;p72">
              <a:extLst>
                <a:ext uri="{FF2B5EF4-FFF2-40B4-BE49-F238E27FC236}">
                  <a16:creationId xmlns:a16="http://schemas.microsoft.com/office/drawing/2014/main" id="{65250C5F-FDBD-9646-986C-82C63C66C592}"/>
                </a:ext>
              </a:extLst>
            </p:cNvPr>
            <p:cNvSpPr/>
            <p:nvPr/>
          </p:nvSpPr>
          <p:spPr>
            <a:xfrm>
              <a:off x="1248050" y="3942100"/>
              <a:ext cx="338475" cy="323875"/>
            </a:xfrm>
            <a:custGeom>
              <a:avLst/>
              <a:gdLst/>
              <a:ahLst/>
              <a:cxnLst/>
              <a:rect l="l" t="t" r="r" b="b"/>
              <a:pathLst>
                <a:path w="13539" h="12955" fill="none" extrusionOk="0">
                  <a:moveTo>
                    <a:pt x="9669" y="12954"/>
                  </a:moveTo>
                  <a:cubicBezTo>
                    <a:pt x="10657" y="12752"/>
                    <a:pt x="12645" y="11049"/>
                    <a:pt x="13538" y="10406"/>
                  </a:cubicBezTo>
                  <a:cubicBezTo>
                    <a:pt x="13538" y="7013"/>
                    <a:pt x="13455" y="3608"/>
                    <a:pt x="13300" y="202"/>
                  </a:cubicBezTo>
                  <a:cubicBezTo>
                    <a:pt x="9014" y="83"/>
                    <a:pt x="5514" y="0"/>
                    <a:pt x="3870" y="274"/>
                  </a:cubicBezTo>
                  <a:cubicBezTo>
                    <a:pt x="3025" y="738"/>
                    <a:pt x="1680" y="1631"/>
                    <a:pt x="1" y="2810"/>
                  </a:cubicBezTo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4;p72">
              <a:extLst>
                <a:ext uri="{FF2B5EF4-FFF2-40B4-BE49-F238E27FC236}">
                  <a16:creationId xmlns:a16="http://schemas.microsoft.com/office/drawing/2014/main" id="{A58E6417-DFB1-BD4C-8D18-96B373E3CD70}"/>
                </a:ext>
              </a:extLst>
            </p:cNvPr>
            <p:cNvSpPr/>
            <p:nvPr/>
          </p:nvSpPr>
          <p:spPr>
            <a:xfrm>
              <a:off x="1483800" y="3947150"/>
              <a:ext cx="96775" cy="63425"/>
            </a:xfrm>
            <a:custGeom>
              <a:avLst/>
              <a:gdLst/>
              <a:ahLst/>
              <a:cxnLst/>
              <a:rect l="l" t="t" r="r" b="b"/>
              <a:pathLst>
                <a:path w="3871" h="2537" fill="none" extrusionOk="0">
                  <a:moveTo>
                    <a:pt x="3870" y="0"/>
                  </a:moveTo>
                  <a:cubicBezTo>
                    <a:pt x="3382" y="703"/>
                    <a:pt x="1120" y="2108"/>
                    <a:pt x="1" y="2537"/>
                  </a:cubicBezTo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85;p72">
              <a:extLst>
                <a:ext uri="{FF2B5EF4-FFF2-40B4-BE49-F238E27FC236}">
                  <a16:creationId xmlns:a16="http://schemas.microsoft.com/office/drawing/2014/main" id="{CEC25C49-AB48-F245-A37C-9A076E4C50F0}"/>
                </a:ext>
              </a:extLst>
            </p:cNvPr>
            <p:cNvSpPr/>
            <p:nvPr/>
          </p:nvSpPr>
          <p:spPr>
            <a:xfrm>
              <a:off x="1298075" y="4066800"/>
              <a:ext cx="34550" cy="34275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762" y="25"/>
                  </a:moveTo>
                  <a:cubicBezTo>
                    <a:pt x="1119" y="60"/>
                    <a:pt x="1381" y="370"/>
                    <a:pt x="1357" y="727"/>
                  </a:cubicBezTo>
                  <a:cubicBezTo>
                    <a:pt x="1346" y="1096"/>
                    <a:pt x="1012" y="1370"/>
                    <a:pt x="655" y="1322"/>
                  </a:cubicBezTo>
                  <a:cubicBezTo>
                    <a:pt x="274" y="1275"/>
                    <a:pt x="0" y="989"/>
                    <a:pt x="60" y="620"/>
                  </a:cubicBezTo>
                  <a:cubicBezTo>
                    <a:pt x="95" y="263"/>
                    <a:pt x="405" y="1"/>
                    <a:pt x="762" y="25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6;p72">
              <a:extLst>
                <a:ext uri="{FF2B5EF4-FFF2-40B4-BE49-F238E27FC236}">
                  <a16:creationId xmlns:a16="http://schemas.microsoft.com/office/drawing/2014/main" id="{9EA1590A-2C47-C544-8F45-E5219709DD46}"/>
                </a:ext>
              </a:extLst>
            </p:cNvPr>
            <p:cNvSpPr/>
            <p:nvPr/>
          </p:nvSpPr>
          <p:spPr>
            <a:xfrm>
              <a:off x="1388250" y="40727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751" y="25"/>
                  </a:moveTo>
                  <a:cubicBezTo>
                    <a:pt x="1108" y="60"/>
                    <a:pt x="1370" y="370"/>
                    <a:pt x="1346" y="727"/>
                  </a:cubicBezTo>
                  <a:cubicBezTo>
                    <a:pt x="1334" y="1096"/>
                    <a:pt x="1001" y="1370"/>
                    <a:pt x="644" y="1323"/>
                  </a:cubicBezTo>
                  <a:cubicBezTo>
                    <a:pt x="275" y="1275"/>
                    <a:pt x="1" y="989"/>
                    <a:pt x="48" y="620"/>
                  </a:cubicBezTo>
                  <a:cubicBezTo>
                    <a:pt x="84" y="263"/>
                    <a:pt x="394" y="1"/>
                    <a:pt x="751" y="25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87;p72">
              <a:extLst>
                <a:ext uri="{FF2B5EF4-FFF2-40B4-BE49-F238E27FC236}">
                  <a16:creationId xmlns:a16="http://schemas.microsoft.com/office/drawing/2014/main" id="{63989D28-448F-224D-BEE7-E48D246B18EB}"/>
                </a:ext>
              </a:extLst>
            </p:cNvPr>
            <p:cNvSpPr/>
            <p:nvPr/>
          </p:nvSpPr>
          <p:spPr>
            <a:xfrm>
              <a:off x="1338850" y="41290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762" y="24"/>
                  </a:moveTo>
                  <a:cubicBezTo>
                    <a:pt x="1120" y="60"/>
                    <a:pt x="1381" y="369"/>
                    <a:pt x="1358" y="726"/>
                  </a:cubicBezTo>
                  <a:cubicBezTo>
                    <a:pt x="1346" y="1096"/>
                    <a:pt x="1012" y="1369"/>
                    <a:pt x="643" y="1322"/>
                  </a:cubicBezTo>
                  <a:cubicBezTo>
                    <a:pt x="274" y="1274"/>
                    <a:pt x="0" y="988"/>
                    <a:pt x="48" y="619"/>
                  </a:cubicBezTo>
                  <a:cubicBezTo>
                    <a:pt x="96" y="262"/>
                    <a:pt x="405" y="0"/>
                    <a:pt x="762" y="24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88;p72">
              <a:extLst>
                <a:ext uri="{FF2B5EF4-FFF2-40B4-BE49-F238E27FC236}">
                  <a16:creationId xmlns:a16="http://schemas.microsoft.com/office/drawing/2014/main" id="{6E521D87-61A1-6D43-868F-7EF680C16368}"/>
                </a:ext>
              </a:extLst>
            </p:cNvPr>
            <p:cNvSpPr/>
            <p:nvPr/>
          </p:nvSpPr>
          <p:spPr>
            <a:xfrm>
              <a:off x="1296575" y="4179625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751" y="24"/>
                  </a:moveTo>
                  <a:cubicBezTo>
                    <a:pt x="1108" y="48"/>
                    <a:pt x="1382" y="369"/>
                    <a:pt x="1346" y="727"/>
                  </a:cubicBezTo>
                  <a:cubicBezTo>
                    <a:pt x="1334" y="1096"/>
                    <a:pt x="1013" y="1369"/>
                    <a:pt x="644" y="1322"/>
                  </a:cubicBezTo>
                  <a:cubicBezTo>
                    <a:pt x="274" y="1262"/>
                    <a:pt x="1" y="977"/>
                    <a:pt x="48" y="607"/>
                  </a:cubicBezTo>
                  <a:cubicBezTo>
                    <a:pt x="96" y="262"/>
                    <a:pt x="405" y="0"/>
                    <a:pt x="751" y="24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89;p72">
              <a:extLst>
                <a:ext uri="{FF2B5EF4-FFF2-40B4-BE49-F238E27FC236}">
                  <a16:creationId xmlns:a16="http://schemas.microsoft.com/office/drawing/2014/main" id="{C698EE29-B897-7D4E-AE11-F3D68B1A9C7F}"/>
                </a:ext>
              </a:extLst>
            </p:cNvPr>
            <p:cNvSpPr/>
            <p:nvPr/>
          </p:nvSpPr>
          <p:spPr>
            <a:xfrm>
              <a:off x="1385275" y="4176350"/>
              <a:ext cx="34550" cy="35450"/>
            </a:xfrm>
            <a:custGeom>
              <a:avLst/>
              <a:gdLst/>
              <a:ahLst/>
              <a:cxnLst/>
              <a:rect l="l" t="t" r="r" b="b"/>
              <a:pathLst>
                <a:path w="1382" h="1418" extrusionOk="0">
                  <a:moveTo>
                    <a:pt x="1322" y="572"/>
                  </a:moveTo>
                  <a:cubicBezTo>
                    <a:pt x="1382" y="929"/>
                    <a:pt x="1144" y="1262"/>
                    <a:pt x="798" y="1334"/>
                  </a:cubicBezTo>
                  <a:cubicBezTo>
                    <a:pt x="441" y="1417"/>
                    <a:pt x="84" y="1167"/>
                    <a:pt x="36" y="810"/>
                  </a:cubicBezTo>
                  <a:cubicBezTo>
                    <a:pt x="1" y="429"/>
                    <a:pt x="203" y="96"/>
                    <a:pt x="572" y="48"/>
                  </a:cubicBezTo>
                  <a:cubicBezTo>
                    <a:pt x="917" y="0"/>
                    <a:pt x="1251" y="227"/>
                    <a:pt x="1322" y="572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90;p72">
              <a:extLst>
                <a:ext uri="{FF2B5EF4-FFF2-40B4-BE49-F238E27FC236}">
                  <a16:creationId xmlns:a16="http://schemas.microsoft.com/office/drawing/2014/main" id="{BAE7AD9D-0238-E441-BEB3-47109BB16DE0}"/>
                </a:ext>
              </a:extLst>
            </p:cNvPr>
            <p:cNvSpPr/>
            <p:nvPr/>
          </p:nvSpPr>
          <p:spPr>
            <a:xfrm>
              <a:off x="1398375" y="39599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763" y="24"/>
                  </a:moveTo>
                  <a:cubicBezTo>
                    <a:pt x="1108" y="60"/>
                    <a:pt x="1382" y="370"/>
                    <a:pt x="1358" y="727"/>
                  </a:cubicBezTo>
                  <a:cubicBezTo>
                    <a:pt x="1334" y="1096"/>
                    <a:pt x="1013" y="1370"/>
                    <a:pt x="644" y="1322"/>
                  </a:cubicBezTo>
                  <a:cubicBezTo>
                    <a:pt x="274" y="1274"/>
                    <a:pt x="1" y="989"/>
                    <a:pt x="48" y="620"/>
                  </a:cubicBezTo>
                  <a:cubicBezTo>
                    <a:pt x="84" y="262"/>
                    <a:pt x="393" y="0"/>
                    <a:pt x="763" y="24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91;p72">
              <a:extLst>
                <a:ext uri="{FF2B5EF4-FFF2-40B4-BE49-F238E27FC236}">
                  <a16:creationId xmlns:a16="http://schemas.microsoft.com/office/drawing/2014/main" id="{A71C5DBB-A670-154D-A9BF-10698A55E10B}"/>
                </a:ext>
              </a:extLst>
            </p:cNvPr>
            <p:cNvSpPr/>
            <p:nvPr/>
          </p:nvSpPr>
          <p:spPr>
            <a:xfrm>
              <a:off x="1525775" y="403555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762" y="24"/>
                  </a:moveTo>
                  <a:cubicBezTo>
                    <a:pt x="1108" y="60"/>
                    <a:pt x="1382" y="370"/>
                    <a:pt x="1358" y="727"/>
                  </a:cubicBezTo>
                  <a:cubicBezTo>
                    <a:pt x="1334" y="1096"/>
                    <a:pt x="1012" y="1370"/>
                    <a:pt x="643" y="1322"/>
                  </a:cubicBezTo>
                  <a:cubicBezTo>
                    <a:pt x="274" y="1263"/>
                    <a:pt x="0" y="989"/>
                    <a:pt x="48" y="620"/>
                  </a:cubicBezTo>
                  <a:cubicBezTo>
                    <a:pt x="84" y="263"/>
                    <a:pt x="405" y="1"/>
                    <a:pt x="762" y="24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92;p72">
              <a:extLst>
                <a:ext uri="{FF2B5EF4-FFF2-40B4-BE49-F238E27FC236}">
                  <a16:creationId xmlns:a16="http://schemas.microsoft.com/office/drawing/2014/main" id="{F8094823-DE8A-F04A-B785-0EB654F81BE1}"/>
                </a:ext>
              </a:extLst>
            </p:cNvPr>
            <p:cNvSpPr/>
            <p:nvPr/>
          </p:nvSpPr>
          <p:spPr>
            <a:xfrm>
              <a:off x="1515650" y="4132600"/>
              <a:ext cx="34550" cy="34250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763" y="24"/>
                  </a:moveTo>
                  <a:cubicBezTo>
                    <a:pt x="1120" y="60"/>
                    <a:pt x="1382" y="369"/>
                    <a:pt x="1358" y="726"/>
                  </a:cubicBezTo>
                  <a:cubicBezTo>
                    <a:pt x="1346" y="1095"/>
                    <a:pt x="1013" y="1369"/>
                    <a:pt x="655" y="1322"/>
                  </a:cubicBezTo>
                  <a:cubicBezTo>
                    <a:pt x="274" y="1262"/>
                    <a:pt x="1" y="976"/>
                    <a:pt x="60" y="619"/>
                  </a:cubicBezTo>
                  <a:cubicBezTo>
                    <a:pt x="96" y="262"/>
                    <a:pt x="405" y="0"/>
                    <a:pt x="763" y="24"/>
                  </a:cubicBezTo>
                  <a:close/>
                </a:path>
              </a:pathLst>
            </a:custGeom>
            <a:solidFill>
              <a:schemeClr val="dk1"/>
            </a:solidFill>
            <a:ln w="18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47"/>
          <p:cNvSpPr/>
          <p:nvPr/>
        </p:nvSpPr>
        <p:spPr>
          <a:xfrm rot="9634782" flipV="1">
            <a:off x="7146116" y="2356131"/>
            <a:ext cx="1620676" cy="449074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4" name="Google Shape;1604;p47"/>
          <p:cNvGrpSpPr/>
          <p:nvPr/>
        </p:nvGrpSpPr>
        <p:grpSpPr>
          <a:xfrm>
            <a:off x="-284578" y="780943"/>
            <a:ext cx="3113072" cy="4210679"/>
            <a:chOff x="-284578" y="780943"/>
            <a:chExt cx="3113072" cy="4210679"/>
          </a:xfrm>
        </p:grpSpPr>
        <p:sp>
          <p:nvSpPr>
            <p:cNvPr id="1605" name="Google Shape;1605;p47"/>
            <p:cNvSpPr/>
            <p:nvPr/>
          </p:nvSpPr>
          <p:spPr>
            <a:xfrm rot="698115">
              <a:off x="1201198" y="1036074"/>
              <a:ext cx="599248" cy="586091"/>
            </a:xfrm>
            <a:custGeom>
              <a:avLst/>
              <a:gdLst/>
              <a:ahLst/>
              <a:cxnLst/>
              <a:rect l="l" t="t" r="r" b="b"/>
              <a:pathLst>
                <a:path w="38986" h="38130" extrusionOk="0">
                  <a:moveTo>
                    <a:pt x="15589" y="20583"/>
                  </a:moveTo>
                  <a:cubicBezTo>
                    <a:pt x="15589" y="20583"/>
                    <a:pt x="15589" y="20608"/>
                    <a:pt x="15615" y="20633"/>
                  </a:cubicBezTo>
                  <a:lnTo>
                    <a:pt x="15589" y="20608"/>
                  </a:lnTo>
                  <a:lnTo>
                    <a:pt x="15589" y="20583"/>
                  </a:lnTo>
                  <a:close/>
                  <a:moveTo>
                    <a:pt x="17009" y="17871"/>
                  </a:moveTo>
                  <a:lnTo>
                    <a:pt x="17009" y="17871"/>
                  </a:lnTo>
                  <a:cubicBezTo>
                    <a:pt x="17668" y="18834"/>
                    <a:pt x="18301" y="19822"/>
                    <a:pt x="18935" y="20811"/>
                  </a:cubicBezTo>
                  <a:cubicBezTo>
                    <a:pt x="19265" y="21952"/>
                    <a:pt x="19670" y="23067"/>
                    <a:pt x="20152" y="24182"/>
                  </a:cubicBezTo>
                  <a:cubicBezTo>
                    <a:pt x="20431" y="24892"/>
                    <a:pt x="20760" y="25576"/>
                    <a:pt x="21064" y="26286"/>
                  </a:cubicBezTo>
                  <a:cubicBezTo>
                    <a:pt x="20912" y="26033"/>
                    <a:pt x="20786" y="25779"/>
                    <a:pt x="20633" y="25551"/>
                  </a:cubicBezTo>
                  <a:cubicBezTo>
                    <a:pt x="20126" y="24638"/>
                    <a:pt x="19645" y="23701"/>
                    <a:pt x="19189" y="22763"/>
                  </a:cubicBezTo>
                  <a:cubicBezTo>
                    <a:pt x="18403" y="21140"/>
                    <a:pt x="17693" y="19518"/>
                    <a:pt x="17009" y="17871"/>
                  </a:cubicBezTo>
                  <a:close/>
                  <a:moveTo>
                    <a:pt x="24157" y="30773"/>
                  </a:moveTo>
                  <a:cubicBezTo>
                    <a:pt x="24207" y="30925"/>
                    <a:pt x="24258" y="31102"/>
                    <a:pt x="24309" y="31254"/>
                  </a:cubicBezTo>
                  <a:lnTo>
                    <a:pt x="24005" y="30975"/>
                  </a:lnTo>
                  <a:cubicBezTo>
                    <a:pt x="24055" y="30899"/>
                    <a:pt x="24131" y="30849"/>
                    <a:pt x="24157" y="30773"/>
                  </a:cubicBezTo>
                  <a:close/>
                  <a:moveTo>
                    <a:pt x="18986" y="29759"/>
                  </a:moveTo>
                  <a:lnTo>
                    <a:pt x="18986" y="29759"/>
                  </a:lnTo>
                  <a:cubicBezTo>
                    <a:pt x="19341" y="30164"/>
                    <a:pt x="19721" y="30544"/>
                    <a:pt x="20126" y="30925"/>
                  </a:cubicBezTo>
                  <a:cubicBezTo>
                    <a:pt x="20253" y="31077"/>
                    <a:pt x="20380" y="31229"/>
                    <a:pt x="20532" y="31381"/>
                  </a:cubicBezTo>
                  <a:cubicBezTo>
                    <a:pt x="20659" y="31533"/>
                    <a:pt x="20735" y="31609"/>
                    <a:pt x="20836" y="31736"/>
                  </a:cubicBezTo>
                  <a:cubicBezTo>
                    <a:pt x="20329" y="31330"/>
                    <a:pt x="19848" y="30925"/>
                    <a:pt x="19341" y="30494"/>
                  </a:cubicBezTo>
                  <a:cubicBezTo>
                    <a:pt x="19341" y="30392"/>
                    <a:pt x="19315" y="30316"/>
                    <a:pt x="19265" y="30240"/>
                  </a:cubicBezTo>
                  <a:cubicBezTo>
                    <a:pt x="19163" y="30063"/>
                    <a:pt x="19087" y="29911"/>
                    <a:pt x="18986" y="29759"/>
                  </a:cubicBezTo>
                  <a:close/>
                  <a:moveTo>
                    <a:pt x="37553" y="0"/>
                  </a:moveTo>
                  <a:cubicBezTo>
                    <a:pt x="37198" y="0"/>
                    <a:pt x="36831" y="178"/>
                    <a:pt x="36577" y="457"/>
                  </a:cubicBezTo>
                  <a:cubicBezTo>
                    <a:pt x="36470" y="436"/>
                    <a:pt x="36359" y="425"/>
                    <a:pt x="36248" y="425"/>
                  </a:cubicBezTo>
                  <a:cubicBezTo>
                    <a:pt x="35681" y="425"/>
                    <a:pt x="35120" y="703"/>
                    <a:pt x="35056" y="1318"/>
                  </a:cubicBezTo>
                  <a:cubicBezTo>
                    <a:pt x="34701" y="1369"/>
                    <a:pt x="34372" y="1445"/>
                    <a:pt x="34017" y="1547"/>
                  </a:cubicBezTo>
                  <a:cubicBezTo>
                    <a:pt x="33992" y="1547"/>
                    <a:pt x="33992" y="1521"/>
                    <a:pt x="33966" y="1521"/>
                  </a:cubicBezTo>
                  <a:cubicBezTo>
                    <a:pt x="33777" y="1416"/>
                    <a:pt x="33580" y="1369"/>
                    <a:pt x="33389" y="1369"/>
                  </a:cubicBezTo>
                  <a:cubicBezTo>
                    <a:pt x="32660" y="1369"/>
                    <a:pt x="32016" y="2061"/>
                    <a:pt x="32217" y="2865"/>
                  </a:cubicBezTo>
                  <a:cubicBezTo>
                    <a:pt x="32395" y="3397"/>
                    <a:pt x="32547" y="3904"/>
                    <a:pt x="32724" y="4436"/>
                  </a:cubicBezTo>
                  <a:lnTo>
                    <a:pt x="32623" y="4462"/>
                  </a:lnTo>
                  <a:lnTo>
                    <a:pt x="31558" y="3346"/>
                  </a:lnTo>
                  <a:cubicBezTo>
                    <a:pt x="31304" y="3073"/>
                    <a:pt x="31024" y="2958"/>
                    <a:pt x="30756" y="2958"/>
                  </a:cubicBezTo>
                  <a:cubicBezTo>
                    <a:pt x="29981" y="2958"/>
                    <a:pt x="29312" y="3918"/>
                    <a:pt x="29708" y="4766"/>
                  </a:cubicBezTo>
                  <a:cubicBezTo>
                    <a:pt x="29936" y="5298"/>
                    <a:pt x="30164" y="5830"/>
                    <a:pt x="30367" y="6363"/>
                  </a:cubicBezTo>
                  <a:lnTo>
                    <a:pt x="27959" y="3980"/>
                  </a:lnTo>
                  <a:cubicBezTo>
                    <a:pt x="27699" y="3720"/>
                    <a:pt x="27412" y="3610"/>
                    <a:pt x="27138" y="3610"/>
                  </a:cubicBezTo>
                  <a:cubicBezTo>
                    <a:pt x="26583" y="3610"/>
                    <a:pt x="26084" y="4062"/>
                    <a:pt x="25982" y="4639"/>
                  </a:cubicBezTo>
                  <a:cubicBezTo>
                    <a:pt x="25830" y="4462"/>
                    <a:pt x="25678" y="4259"/>
                    <a:pt x="25526" y="4056"/>
                  </a:cubicBezTo>
                  <a:cubicBezTo>
                    <a:pt x="25316" y="3804"/>
                    <a:pt x="25040" y="3697"/>
                    <a:pt x="24759" y="3697"/>
                  </a:cubicBezTo>
                  <a:cubicBezTo>
                    <a:pt x="24022" y="3697"/>
                    <a:pt x="23248" y="4433"/>
                    <a:pt x="23523" y="5222"/>
                  </a:cubicBezTo>
                  <a:lnTo>
                    <a:pt x="24968" y="9227"/>
                  </a:lnTo>
                  <a:cubicBezTo>
                    <a:pt x="24765" y="9303"/>
                    <a:pt x="24562" y="9455"/>
                    <a:pt x="24436" y="9633"/>
                  </a:cubicBezTo>
                  <a:cubicBezTo>
                    <a:pt x="24030" y="9683"/>
                    <a:pt x="23675" y="9911"/>
                    <a:pt x="23472" y="10266"/>
                  </a:cubicBezTo>
                  <a:cubicBezTo>
                    <a:pt x="22611" y="9202"/>
                    <a:pt x="21698" y="8162"/>
                    <a:pt x="20735" y="7148"/>
                  </a:cubicBezTo>
                  <a:cubicBezTo>
                    <a:pt x="20517" y="6923"/>
                    <a:pt x="20234" y="6825"/>
                    <a:pt x="19949" y="6825"/>
                  </a:cubicBezTo>
                  <a:cubicBezTo>
                    <a:pt x="19207" y="6825"/>
                    <a:pt x="18446" y="7490"/>
                    <a:pt x="18758" y="8314"/>
                  </a:cubicBezTo>
                  <a:cubicBezTo>
                    <a:pt x="19113" y="9278"/>
                    <a:pt x="19518" y="10216"/>
                    <a:pt x="19924" y="11153"/>
                  </a:cubicBezTo>
                  <a:cubicBezTo>
                    <a:pt x="19315" y="10494"/>
                    <a:pt x="18707" y="9835"/>
                    <a:pt x="18073" y="9202"/>
                  </a:cubicBezTo>
                  <a:cubicBezTo>
                    <a:pt x="17810" y="8944"/>
                    <a:pt x="17526" y="8836"/>
                    <a:pt x="17259" y="8836"/>
                  </a:cubicBezTo>
                  <a:cubicBezTo>
                    <a:pt x="16471" y="8836"/>
                    <a:pt x="15819" y="9776"/>
                    <a:pt x="16198" y="10646"/>
                  </a:cubicBezTo>
                  <a:cubicBezTo>
                    <a:pt x="17034" y="12548"/>
                    <a:pt x="17896" y="14449"/>
                    <a:pt x="18808" y="16299"/>
                  </a:cubicBezTo>
                  <a:cubicBezTo>
                    <a:pt x="17262" y="14043"/>
                    <a:pt x="15539" y="11914"/>
                    <a:pt x="13663" y="9911"/>
                  </a:cubicBezTo>
                  <a:cubicBezTo>
                    <a:pt x="13452" y="9686"/>
                    <a:pt x="13170" y="9588"/>
                    <a:pt x="12884" y="9588"/>
                  </a:cubicBezTo>
                  <a:cubicBezTo>
                    <a:pt x="12138" y="9588"/>
                    <a:pt x="11356" y="10253"/>
                    <a:pt x="11686" y="11077"/>
                  </a:cubicBezTo>
                  <a:cubicBezTo>
                    <a:pt x="11888" y="11559"/>
                    <a:pt x="12091" y="12041"/>
                    <a:pt x="12294" y="12548"/>
                  </a:cubicBezTo>
                  <a:cubicBezTo>
                    <a:pt x="11584" y="12598"/>
                    <a:pt x="10875" y="13232"/>
                    <a:pt x="11179" y="14018"/>
                  </a:cubicBezTo>
                  <a:lnTo>
                    <a:pt x="12117" y="16476"/>
                  </a:lnTo>
                  <a:cubicBezTo>
                    <a:pt x="10773" y="14981"/>
                    <a:pt x="9455" y="13485"/>
                    <a:pt x="8162" y="11965"/>
                  </a:cubicBezTo>
                  <a:cubicBezTo>
                    <a:pt x="7952" y="11717"/>
                    <a:pt x="7683" y="11613"/>
                    <a:pt x="7410" y="11613"/>
                  </a:cubicBezTo>
                  <a:cubicBezTo>
                    <a:pt x="6566" y="11613"/>
                    <a:pt x="5674" y="12605"/>
                    <a:pt x="6287" y="13409"/>
                  </a:cubicBezTo>
                  <a:lnTo>
                    <a:pt x="7503" y="15006"/>
                  </a:lnTo>
                  <a:cubicBezTo>
                    <a:pt x="6743" y="15310"/>
                    <a:pt x="6540" y="16299"/>
                    <a:pt x="7098" y="16907"/>
                  </a:cubicBezTo>
                  <a:cubicBezTo>
                    <a:pt x="9151" y="19138"/>
                    <a:pt x="11027" y="21521"/>
                    <a:pt x="12750" y="24005"/>
                  </a:cubicBezTo>
                  <a:cubicBezTo>
                    <a:pt x="9379" y="20431"/>
                    <a:pt x="6135" y="16730"/>
                    <a:pt x="2561" y="13409"/>
                  </a:cubicBezTo>
                  <a:cubicBezTo>
                    <a:pt x="2313" y="13179"/>
                    <a:pt x="2037" y="13082"/>
                    <a:pt x="1769" y="13082"/>
                  </a:cubicBezTo>
                  <a:cubicBezTo>
                    <a:pt x="831" y="13082"/>
                    <a:pt x="0" y="14274"/>
                    <a:pt x="888" y="15082"/>
                  </a:cubicBezTo>
                  <a:cubicBezTo>
                    <a:pt x="3879" y="17871"/>
                    <a:pt x="6667" y="20912"/>
                    <a:pt x="9455" y="23929"/>
                  </a:cubicBezTo>
                  <a:cubicBezTo>
                    <a:pt x="9480" y="24030"/>
                    <a:pt x="9480" y="24131"/>
                    <a:pt x="9531" y="24233"/>
                  </a:cubicBezTo>
                  <a:cubicBezTo>
                    <a:pt x="9633" y="24537"/>
                    <a:pt x="9734" y="24867"/>
                    <a:pt x="9861" y="25171"/>
                  </a:cubicBezTo>
                  <a:cubicBezTo>
                    <a:pt x="9658" y="24993"/>
                    <a:pt x="9480" y="24841"/>
                    <a:pt x="9278" y="24689"/>
                  </a:cubicBezTo>
                  <a:cubicBezTo>
                    <a:pt x="9038" y="24492"/>
                    <a:pt x="8716" y="24393"/>
                    <a:pt x="8400" y="24393"/>
                  </a:cubicBezTo>
                  <a:cubicBezTo>
                    <a:pt x="7782" y="24393"/>
                    <a:pt x="7183" y="24771"/>
                    <a:pt x="7250" y="25526"/>
                  </a:cubicBezTo>
                  <a:cubicBezTo>
                    <a:pt x="7326" y="26489"/>
                    <a:pt x="7681" y="27097"/>
                    <a:pt x="8238" y="27858"/>
                  </a:cubicBezTo>
                  <a:cubicBezTo>
                    <a:pt x="8492" y="28162"/>
                    <a:pt x="8796" y="28593"/>
                    <a:pt x="9075" y="29049"/>
                  </a:cubicBezTo>
                  <a:lnTo>
                    <a:pt x="7503" y="27655"/>
                  </a:lnTo>
                  <a:cubicBezTo>
                    <a:pt x="7253" y="27443"/>
                    <a:pt x="6978" y="27353"/>
                    <a:pt x="6712" y="27353"/>
                  </a:cubicBezTo>
                  <a:cubicBezTo>
                    <a:pt x="5740" y="27353"/>
                    <a:pt x="4889" y="28551"/>
                    <a:pt x="5805" y="29328"/>
                  </a:cubicBezTo>
                  <a:lnTo>
                    <a:pt x="9759" y="32775"/>
                  </a:lnTo>
                  <a:cubicBezTo>
                    <a:pt x="9994" y="32974"/>
                    <a:pt x="10336" y="33098"/>
                    <a:pt x="10669" y="33098"/>
                  </a:cubicBezTo>
                  <a:cubicBezTo>
                    <a:pt x="11057" y="33098"/>
                    <a:pt x="11432" y="32931"/>
                    <a:pt x="11610" y="32522"/>
                  </a:cubicBezTo>
                  <a:cubicBezTo>
                    <a:pt x="11736" y="32243"/>
                    <a:pt x="11838" y="31964"/>
                    <a:pt x="11914" y="31660"/>
                  </a:cubicBezTo>
                  <a:cubicBezTo>
                    <a:pt x="12004" y="31677"/>
                    <a:pt x="12094" y="31685"/>
                    <a:pt x="12183" y="31685"/>
                  </a:cubicBezTo>
                  <a:cubicBezTo>
                    <a:pt x="12620" y="31685"/>
                    <a:pt x="13034" y="31481"/>
                    <a:pt x="13308" y="31102"/>
                  </a:cubicBezTo>
                  <a:cubicBezTo>
                    <a:pt x="13333" y="31051"/>
                    <a:pt x="13384" y="31001"/>
                    <a:pt x="13409" y="30925"/>
                  </a:cubicBezTo>
                  <a:cubicBezTo>
                    <a:pt x="13608" y="31062"/>
                    <a:pt x="13843" y="31125"/>
                    <a:pt x="14080" y="31125"/>
                  </a:cubicBezTo>
                  <a:cubicBezTo>
                    <a:pt x="14719" y="31125"/>
                    <a:pt x="15366" y="30665"/>
                    <a:pt x="15310" y="29961"/>
                  </a:cubicBezTo>
                  <a:lnTo>
                    <a:pt x="15310" y="29961"/>
                  </a:lnTo>
                  <a:cubicBezTo>
                    <a:pt x="18504" y="33029"/>
                    <a:pt x="21901" y="35817"/>
                    <a:pt x="25855" y="37997"/>
                  </a:cubicBezTo>
                  <a:cubicBezTo>
                    <a:pt x="26017" y="38088"/>
                    <a:pt x="26201" y="38130"/>
                    <a:pt x="26387" y="38130"/>
                  </a:cubicBezTo>
                  <a:cubicBezTo>
                    <a:pt x="27133" y="38130"/>
                    <a:pt x="27923" y="37464"/>
                    <a:pt x="27579" y="36653"/>
                  </a:cubicBezTo>
                  <a:cubicBezTo>
                    <a:pt x="27376" y="36146"/>
                    <a:pt x="27122" y="35665"/>
                    <a:pt x="26844" y="35183"/>
                  </a:cubicBezTo>
                  <a:cubicBezTo>
                    <a:pt x="27097" y="34980"/>
                    <a:pt x="27249" y="34651"/>
                    <a:pt x="27224" y="34321"/>
                  </a:cubicBezTo>
                  <a:cubicBezTo>
                    <a:pt x="27173" y="33459"/>
                    <a:pt x="27072" y="32598"/>
                    <a:pt x="26894" y="31736"/>
                  </a:cubicBezTo>
                  <a:lnTo>
                    <a:pt x="26894" y="31736"/>
                  </a:lnTo>
                  <a:cubicBezTo>
                    <a:pt x="27097" y="31863"/>
                    <a:pt x="27300" y="31964"/>
                    <a:pt x="27528" y="32065"/>
                  </a:cubicBezTo>
                  <a:cubicBezTo>
                    <a:pt x="27712" y="32167"/>
                    <a:pt x="27903" y="32212"/>
                    <a:pt x="28089" y="32212"/>
                  </a:cubicBezTo>
                  <a:cubicBezTo>
                    <a:pt x="28924" y="32212"/>
                    <a:pt x="29648" y="31294"/>
                    <a:pt x="29150" y="30443"/>
                  </a:cubicBezTo>
                  <a:cubicBezTo>
                    <a:pt x="27198" y="27224"/>
                    <a:pt x="25373" y="23979"/>
                    <a:pt x="23650" y="20684"/>
                  </a:cubicBezTo>
                  <a:cubicBezTo>
                    <a:pt x="23853" y="20583"/>
                    <a:pt x="24005" y="20456"/>
                    <a:pt x="24131" y="20279"/>
                  </a:cubicBezTo>
                  <a:cubicBezTo>
                    <a:pt x="25373" y="22281"/>
                    <a:pt x="26565" y="24385"/>
                    <a:pt x="28415" y="25804"/>
                  </a:cubicBezTo>
                  <a:cubicBezTo>
                    <a:pt x="28609" y="25960"/>
                    <a:pt x="28810" y="26026"/>
                    <a:pt x="29004" y="26026"/>
                  </a:cubicBezTo>
                  <a:cubicBezTo>
                    <a:pt x="29697" y="26026"/>
                    <a:pt x="30297" y="25174"/>
                    <a:pt x="30139" y="24461"/>
                  </a:cubicBezTo>
                  <a:cubicBezTo>
                    <a:pt x="29911" y="23523"/>
                    <a:pt x="29505" y="22611"/>
                    <a:pt x="28922" y="21799"/>
                  </a:cubicBezTo>
                  <a:lnTo>
                    <a:pt x="28922" y="21799"/>
                  </a:lnTo>
                  <a:cubicBezTo>
                    <a:pt x="29201" y="22028"/>
                    <a:pt x="29505" y="22180"/>
                    <a:pt x="29809" y="22332"/>
                  </a:cubicBezTo>
                  <a:cubicBezTo>
                    <a:pt x="29919" y="22373"/>
                    <a:pt x="30030" y="22392"/>
                    <a:pt x="30140" y="22392"/>
                  </a:cubicBezTo>
                  <a:cubicBezTo>
                    <a:pt x="30767" y="22392"/>
                    <a:pt x="31352" y="21770"/>
                    <a:pt x="31330" y="21166"/>
                  </a:cubicBezTo>
                  <a:cubicBezTo>
                    <a:pt x="31229" y="18530"/>
                    <a:pt x="29961" y="15919"/>
                    <a:pt x="29049" y="13435"/>
                  </a:cubicBezTo>
                  <a:cubicBezTo>
                    <a:pt x="29100" y="13308"/>
                    <a:pt x="29100" y="13181"/>
                    <a:pt x="29100" y="13029"/>
                  </a:cubicBezTo>
                  <a:lnTo>
                    <a:pt x="29100" y="12928"/>
                  </a:lnTo>
                  <a:cubicBezTo>
                    <a:pt x="29835" y="13992"/>
                    <a:pt x="30544" y="15057"/>
                    <a:pt x="31254" y="16147"/>
                  </a:cubicBezTo>
                  <a:cubicBezTo>
                    <a:pt x="31514" y="16541"/>
                    <a:pt x="31875" y="16707"/>
                    <a:pt x="32228" y="16707"/>
                  </a:cubicBezTo>
                  <a:cubicBezTo>
                    <a:pt x="33012" y="16707"/>
                    <a:pt x="33761" y="15891"/>
                    <a:pt x="33307" y="14930"/>
                  </a:cubicBezTo>
                  <a:lnTo>
                    <a:pt x="31153" y="10469"/>
                  </a:lnTo>
                  <a:lnTo>
                    <a:pt x="32319" y="11610"/>
                  </a:lnTo>
                  <a:cubicBezTo>
                    <a:pt x="32555" y="11846"/>
                    <a:pt x="32844" y="11949"/>
                    <a:pt x="33130" y="11949"/>
                  </a:cubicBezTo>
                  <a:cubicBezTo>
                    <a:pt x="33855" y="11949"/>
                    <a:pt x="34558" y="11287"/>
                    <a:pt x="34321" y="10469"/>
                  </a:cubicBezTo>
                  <a:cubicBezTo>
                    <a:pt x="34194" y="10089"/>
                    <a:pt x="34093" y="9709"/>
                    <a:pt x="33966" y="9354"/>
                  </a:cubicBezTo>
                  <a:lnTo>
                    <a:pt x="33966" y="9354"/>
                  </a:lnTo>
                  <a:cubicBezTo>
                    <a:pt x="34549" y="9962"/>
                    <a:pt x="35107" y="10570"/>
                    <a:pt x="35690" y="11179"/>
                  </a:cubicBezTo>
                  <a:cubicBezTo>
                    <a:pt x="35928" y="11436"/>
                    <a:pt x="36202" y="11545"/>
                    <a:pt x="36469" y="11545"/>
                  </a:cubicBezTo>
                  <a:cubicBezTo>
                    <a:pt x="37253" y="11545"/>
                    <a:pt x="37975" y="10604"/>
                    <a:pt x="37540" y="9734"/>
                  </a:cubicBezTo>
                  <a:cubicBezTo>
                    <a:pt x="37008" y="8669"/>
                    <a:pt x="36526" y="7605"/>
                    <a:pt x="36070" y="6515"/>
                  </a:cubicBezTo>
                  <a:lnTo>
                    <a:pt x="36070" y="6515"/>
                  </a:lnTo>
                  <a:cubicBezTo>
                    <a:pt x="36250" y="6654"/>
                    <a:pt x="36471" y="6717"/>
                    <a:pt x="36697" y="6717"/>
                  </a:cubicBezTo>
                  <a:cubicBezTo>
                    <a:pt x="37336" y="6717"/>
                    <a:pt x="38021" y="6218"/>
                    <a:pt x="37946" y="5526"/>
                  </a:cubicBezTo>
                  <a:cubicBezTo>
                    <a:pt x="37870" y="4943"/>
                    <a:pt x="37794" y="4360"/>
                    <a:pt x="37743" y="3752"/>
                  </a:cubicBezTo>
                  <a:lnTo>
                    <a:pt x="37743" y="3752"/>
                  </a:lnTo>
                  <a:cubicBezTo>
                    <a:pt x="37760" y="3753"/>
                    <a:pt x="37777" y="3753"/>
                    <a:pt x="37794" y="3753"/>
                  </a:cubicBezTo>
                  <a:cubicBezTo>
                    <a:pt x="38279" y="3753"/>
                    <a:pt x="38684" y="3405"/>
                    <a:pt x="38782" y="2915"/>
                  </a:cubicBezTo>
                  <a:cubicBezTo>
                    <a:pt x="38985" y="2130"/>
                    <a:pt x="38858" y="1318"/>
                    <a:pt x="38453" y="609"/>
                  </a:cubicBezTo>
                  <a:cubicBezTo>
                    <a:pt x="38250" y="178"/>
                    <a:pt x="37908" y="0"/>
                    <a:pt x="37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47"/>
            <p:cNvGrpSpPr/>
            <p:nvPr/>
          </p:nvGrpSpPr>
          <p:grpSpPr>
            <a:xfrm rot="-939819">
              <a:off x="182870" y="1005125"/>
              <a:ext cx="2178177" cy="3762314"/>
              <a:chOff x="-328685" y="139072"/>
              <a:chExt cx="2178093" cy="3762170"/>
            </a:xfrm>
          </p:grpSpPr>
          <p:sp>
            <p:nvSpPr>
              <p:cNvPr id="1607" name="Google Shape;1607;p47"/>
              <p:cNvSpPr/>
              <p:nvPr/>
            </p:nvSpPr>
            <p:spPr>
              <a:xfrm>
                <a:off x="-328685" y="717104"/>
                <a:ext cx="1360565" cy="3184138"/>
              </a:xfrm>
              <a:custGeom>
                <a:avLst/>
                <a:gdLst/>
                <a:ahLst/>
                <a:cxnLst/>
                <a:rect l="l" t="t" r="r" b="b"/>
                <a:pathLst>
                  <a:path w="41899" h="98064" extrusionOk="0">
                    <a:moveTo>
                      <a:pt x="41693" y="0"/>
                    </a:moveTo>
                    <a:cubicBezTo>
                      <a:pt x="41683" y="0"/>
                      <a:pt x="41671" y="2"/>
                      <a:pt x="41660" y="4"/>
                    </a:cubicBezTo>
                    <a:cubicBezTo>
                      <a:pt x="40732" y="99"/>
                      <a:pt x="39779" y="302"/>
                      <a:pt x="38862" y="564"/>
                    </a:cubicBezTo>
                    <a:cubicBezTo>
                      <a:pt x="38755" y="599"/>
                      <a:pt x="38696" y="718"/>
                      <a:pt x="38731" y="814"/>
                    </a:cubicBezTo>
                    <a:cubicBezTo>
                      <a:pt x="38755" y="909"/>
                      <a:pt x="38827" y="968"/>
                      <a:pt x="38922" y="968"/>
                    </a:cubicBezTo>
                    <a:cubicBezTo>
                      <a:pt x="38946" y="968"/>
                      <a:pt x="38969" y="957"/>
                      <a:pt x="38969" y="957"/>
                    </a:cubicBezTo>
                    <a:cubicBezTo>
                      <a:pt x="39874" y="695"/>
                      <a:pt x="40791" y="504"/>
                      <a:pt x="41708" y="397"/>
                    </a:cubicBezTo>
                    <a:cubicBezTo>
                      <a:pt x="41803" y="385"/>
                      <a:pt x="41898" y="278"/>
                      <a:pt x="41886" y="183"/>
                    </a:cubicBezTo>
                    <a:cubicBezTo>
                      <a:pt x="41865" y="87"/>
                      <a:pt x="41787" y="0"/>
                      <a:pt x="41693" y="0"/>
                    </a:cubicBezTo>
                    <a:close/>
                    <a:moveTo>
                      <a:pt x="36296" y="1592"/>
                    </a:moveTo>
                    <a:cubicBezTo>
                      <a:pt x="36267" y="1592"/>
                      <a:pt x="36236" y="1598"/>
                      <a:pt x="36207" y="1611"/>
                    </a:cubicBezTo>
                    <a:cubicBezTo>
                      <a:pt x="35362" y="2028"/>
                      <a:pt x="34528" y="2504"/>
                      <a:pt x="33743" y="3052"/>
                    </a:cubicBezTo>
                    <a:cubicBezTo>
                      <a:pt x="33647" y="3112"/>
                      <a:pt x="33635" y="3243"/>
                      <a:pt x="33695" y="3338"/>
                    </a:cubicBezTo>
                    <a:cubicBezTo>
                      <a:pt x="33731" y="3397"/>
                      <a:pt x="33802" y="3421"/>
                      <a:pt x="33862" y="3421"/>
                    </a:cubicBezTo>
                    <a:cubicBezTo>
                      <a:pt x="33885" y="3421"/>
                      <a:pt x="33933" y="3409"/>
                      <a:pt x="33981" y="3374"/>
                    </a:cubicBezTo>
                    <a:cubicBezTo>
                      <a:pt x="34755" y="2838"/>
                      <a:pt x="35552" y="2361"/>
                      <a:pt x="36386" y="1957"/>
                    </a:cubicBezTo>
                    <a:cubicBezTo>
                      <a:pt x="36481" y="1921"/>
                      <a:pt x="36529" y="1790"/>
                      <a:pt x="36481" y="1695"/>
                    </a:cubicBezTo>
                    <a:cubicBezTo>
                      <a:pt x="36446" y="1634"/>
                      <a:pt x="36374" y="1592"/>
                      <a:pt x="36296" y="1592"/>
                    </a:cubicBezTo>
                    <a:close/>
                    <a:moveTo>
                      <a:pt x="31672" y="4798"/>
                    </a:moveTo>
                    <a:cubicBezTo>
                      <a:pt x="31622" y="4798"/>
                      <a:pt x="31574" y="4816"/>
                      <a:pt x="31540" y="4850"/>
                    </a:cubicBezTo>
                    <a:cubicBezTo>
                      <a:pt x="30837" y="5505"/>
                      <a:pt x="30206" y="6207"/>
                      <a:pt x="29611" y="6945"/>
                    </a:cubicBezTo>
                    <a:cubicBezTo>
                      <a:pt x="29528" y="7041"/>
                      <a:pt x="29540" y="7160"/>
                      <a:pt x="29635" y="7231"/>
                    </a:cubicBezTo>
                    <a:cubicBezTo>
                      <a:pt x="29659" y="7267"/>
                      <a:pt x="29706" y="7279"/>
                      <a:pt x="29754" y="7279"/>
                    </a:cubicBezTo>
                    <a:cubicBezTo>
                      <a:pt x="29814" y="7279"/>
                      <a:pt x="29861" y="7243"/>
                      <a:pt x="29921" y="7207"/>
                    </a:cubicBezTo>
                    <a:cubicBezTo>
                      <a:pt x="30492" y="6469"/>
                      <a:pt x="31123" y="5790"/>
                      <a:pt x="31802" y="5148"/>
                    </a:cubicBezTo>
                    <a:cubicBezTo>
                      <a:pt x="31897" y="5076"/>
                      <a:pt x="31897" y="4945"/>
                      <a:pt x="31826" y="4862"/>
                    </a:cubicBezTo>
                    <a:cubicBezTo>
                      <a:pt x="31782" y="4819"/>
                      <a:pt x="31726" y="4798"/>
                      <a:pt x="31672" y="4798"/>
                    </a:cubicBezTo>
                    <a:close/>
                    <a:moveTo>
                      <a:pt x="28150" y="9199"/>
                    </a:moveTo>
                    <a:cubicBezTo>
                      <a:pt x="28081" y="9199"/>
                      <a:pt x="28018" y="9234"/>
                      <a:pt x="27980" y="9303"/>
                    </a:cubicBezTo>
                    <a:lnTo>
                      <a:pt x="27956" y="9362"/>
                    </a:lnTo>
                    <a:cubicBezTo>
                      <a:pt x="27492" y="10160"/>
                      <a:pt x="27087" y="11017"/>
                      <a:pt x="26730" y="11875"/>
                    </a:cubicBezTo>
                    <a:cubicBezTo>
                      <a:pt x="26706" y="11982"/>
                      <a:pt x="26754" y="12101"/>
                      <a:pt x="26849" y="12148"/>
                    </a:cubicBezTo>
                    <a:cubicBezTo>
                      <a:pt x="26885" y="12160"/>
                      <a:pt x="26896" y="12160"/>
                      <a:pt x="26932" y="12160"/>
                    </a:cubicBezTo>
                    <a:cubicBezTo>
                      <a:pt x="27004" y="12160"/>
                      <a:pt x="27075" y="12113"/>
                      <a:pt x="27123" y="12041"/>
                    </a:cubicBezTo>
                    <a:cubicBezTo>
                      <a:pt x="27456" y="11172"/>
                      <a:pt x="27861" y="10362"/>
                      <a:pt x="28313" y="9565"/>
                    </a:cubicBezTo>
                    <a:lnTo>
                      <a:pt x="28337" y="9505"/>
                    </a:lnTo>
                    <a:cubicBezTo>
                      <a:pt x="28397" y="9410"/>
                      <a:pt x="28349" y="9291"/>
                      <a:pt x="28266" y="9231"/>
                    </a:cubicBezTo>
                    <a:cubicBezTo>
                      <a:pt x="28227" y="9210"/>
                      <a:pt x="28188" y="9199"/>
                      <a:pt x="28150" y="9199"/>
                    </a:cubicBezTo>
                    <a:close/>
                    <a:moveTo>
                      <a:pt x="26042" y="14442"/>
                    </a:moveTo>
                    <a:cubicBezTo>
                      <a:pt x="25944" y="14442"/>
                      <a:pt x="25868" y="14508"/>
                      <a:pt x="25837" y="14601"/>
                    </a:cubicBezTo>
                    <a:cubicBezTo>
                      <a:pt x="25599" y="15506"/>
                      <a:pt x="25408" y="16447"/>
                      <a:pt x="25289" y="17399"/>
                    </a:cubicBezTo>
                    <a:cubicBezTo>
                      <a:pt x="25277" y="17506"/>
                      <a:pt x="25361" y="17601"/>
                      <a:pt x="25468" y="17625"/>
                    </a:cubicBezTo>
                    <a:lnTo>
                      <a:pt x="25492" y="17625"/>
                    </a:lnTo>
                    <a:cubicBezTo>
                      <a:pt x="25599" y="17625"/>
                      <a:pt x="25694" y="17542"/>
                      <a:pt x="25706" y="17459"/>
                    </a:cubicBezTo>
                    <a:cubicBezTo>
                      <a:pt x="25825" y="16518"/>
                      <a:pt x="26004" y="15601"/>
                      <a:pt x="26242" y="14708"/>
                    </a:cubicBezTo>
                    <a:cubicBezTo>
                      <a:pt x="26265" y="14589"/>
                      <a:pt x="26194" y="14482"/>
                      <a:pt x="26087" y="14446"/>
                    </a:cubicBezTo>
                    <a:cubicBezTo>
                      <a:pt x="26071" y="14443"/>
                      <a:pt x="26056" y="14442"/>
                      <a:pt x="26042" y="14442"/>
                    </a:cubicBezTo>
                    <a:close/>
                    <a:moveTo>
                      <a:pt x="25301" y="20030"/>
                    </a:moveTo>
                    <a:cubicBezTo>
                      <a:pt x="25182" y="20030"/>
                      <a:pt x="25099" y="20114"/>
                      <a:pt x="25099" y="20221"/>
                    </a:cubicBezTo>
                    <a:lnTo>
                      <a:pt x="25099" y="20602"/>
                    </a:lnTo>
                    <a:cubicBezTo>
                      <a:pt x="25099" y="21435"/>
                      <a:pt x="25134" y="22269"/>
                      <a:pt x="25218" y="23078"/>
                    </a:cubicBezTo>
                    <a:cubicBezTo>
                      <a:pt x="25218" y="23185"/>
                      <a:pt x="25301" y="23257"/>
                      <a:pt x="25408" y="23257"/>
                    </a:cubicBezTo>
                    <a:lnTo>
                      <a:pt x="25432" y="23257"/>
                    </a:lnTo>
                    <a:cubicBezTo>
                      <a:pt x="25539" y="23245"/>
                      <a:pt x="25634" y="23138"/>
                      <a:pt x="25611" y="23043"/>
                    </a:cubicBezTo>
                    <a:cubicBezTo>
                      <a:pt x="25539" y="22233"/>
                      <a:pt x="25492" y="21400"/>
                      <a:pt x="25492" y="20602"/>
                    </a:cubicBezTo>
                    <a:lnTo>
                      <a:pt x="25492" y="20245"/>
                    </a:lnTo>
                    <a:cubicBezTo>
                      <a:pt x="25492" y="20126"/>
                      <a:pt x="25420" y="20030"/>
                      <a:pt x="25301" y="20030"/>
                    </a:cubicBezTo>
                    <a:close/>
                    <a:moveTo>
                      <a:pt x="25837" y="25657"/>
                    </a:moveTo>
                    <a:cubicBezTo>
                      <a:pt x="25821" y="25657"/>
                      <a:pt x="25805" y="25658"/>
                      <a:pt x="25789" y="25662"/>
                    </a:cubicBezTo>
                    <a:cubicBezTo>
                      <a:pt x="25694" y="25674"/>
                      <a:pt x="25611" y="25793"/>
                      <a:pt x="25646" y="25900"/>
                    </a:cubicBezTo>
                    <a:lnTo>
                      <a:pt x="25694" y="26079"/>
                    </a:lnTo>
                    <a:cubicBezTo>
                      <a:pt x="25861" y="26829"/>
                      <a:pt x="26063" y="27626"/>
                      <a:pt x="26361" y="28650"/>
                    </a:cubicBezTo>
                    <a:cubicBezTo>
                      <a:pt x="26385" y="28734"/>
                      <a:pt x="26468" y="28793"/>
                      <a:pt x="26551" y="28793"/>
                    </a:cubicBezTo>
                    <a:cubicBezTo>
                      <a:pt x="26563" y="28793"/>
                      <a:pt x="26587" y="28781"/>
                      <a:pt x="26611" y="28781"/>
                    </a:cubicBezTo>
                    <a:cubicBezTo>
                      <a:pt x="26718" y="28758"/>
                      <a:pt x="26777" y="28639"/>
                      <a:pt x="26754" y="28531"/>
                    </a:cubicBezTo>
                    <a:cubicBezTo>
                      <a:pt x="26456" y="27519"/>
                      <a:pt x="26242" y="26734"/>
                      <a:pt x="26075" y="25983"/>
                    </a:cubicBezTo>
                    <a:lnTo>
                      <a:pt x="26039" y="25805"/>
                    </a:lnTo>
                    <a:cubicBezTo>
                      <a:pt x="26019" y="25713"/>
                      <a:pt x="25929" y="25657"/>
                      <a:pt x="25837" y="25657"/>
                    </a:cubicBezTo>
                    <a:close/>
                    <a:moveTo>
                      <a:pt x="27345" y="31098"/>
                    </a:moveTo>
                    <a:cubicBezTo>
                      <a:pt x="27330" y="31098"/>
                      <a:pt x="27315" y="31100"/>
                      <a:pt x="27301" y="31103"/>
                    </a:cubicBezTo>
                    <a:cubicBezTo>
                      <a:pt x="27194" y="31139"/>
                      <a:pt x="27135" y="31258"/>
                      <a:pt x="27158" y="31353"/>
                    </a:cubicBezTo>
                    <a:cubicBezTo>
                      <a:pt x="27480" y="32449"/>
                      <a:pt x="27694" y="33294"/>
                      <a:pt x="27861" y="34080"/>
                    </a:cubicBezTo>
                    <a:cubicBezTo>
                      <a:pt x="27873" y="34187"/>
                      <a:pt x="27968" y="34246"/>
                      <a:pt x="28051" y="34246"/>
                    </a:cubicBezTo>
                    <a:cubicBezTo>
                      <a:pt x="28075" y="34246"/>
                      <a:pt x="28087" y="34246"/>
                      <a:pt x="28099" y="34234"/>
                    </a:cubicBezTo>
                    <a:cubicBezTo>
                      <a:pt x="28206" y="34211"/>
                      <a:pt x="28278" y="34092"/>
                      <a:pt x="28254" y="33996"/>
                    </a:cubicBezTo>
                    <a:cubicBezTo>
                      <a:pt x="28087" y="33187"/>
                      <a:pt x="27861" y="32341"/>
                      <a:pt x="27551" y="31234"/>
                    </a:cubicBezTo>
                    <a:cubicBezTo>
                      <a:pt x="27521" y="31153"/>
                      <a:pt x="27430" y="31098"/>
                      <a:pt x="27345" y="31098"/>
                    </a:cubicBezTo>
                    <a:close/>
                    <a:moveTo>
                      <a:pt x="28432" y="36639"/>
                    </a:moveTo>
                    <a:cubicBezTo>
                      <a:pt x="28313" y="36639"/>
                      <a:pt x="28242" y="36747"/>
                      <a:pt x="28242" y="36854"/>
                    </a:cubicBezTo>
                    <a:cubicBezTo>
                      <a:pt x="28254" y="37163"/>
                      <a:pt x="28266" y="37473"/>
                      <a:pt x="28266" y="37782"/>
                    </a:cubicBezTo>
                    <a:cubicBezTo>
                      <a:pt x="28266" y="38414"/>
                      <a:pt x="28242" y="39033"/>
                      <a:pt x="28159" y="39652"/>
                    </a:cubicBezTo>
                    <a:cubicBezTo>
                      <a:pt x="28147" y="39747"/>
                      <a:pt x="28242" y="39854"/>
                      <a:pt x="28337" y="39866"/>
                    </a:cubicBezTo>
                    <a:lnTo>
                      <a:pt x="28373" y="39866"/>
                    </a:lnTo>
                    <a:cubicBezTo>
                      <a:pt x="28468" y="39866"/>
                      <a:pt x="28563" y="39795"/>
                      <a:pt x="28563" y="39687"/>
                    </a:cubicBezTo>
                    <a:cubicBezTo>
                      <a:pt x="28635" y="39056"/>
                      <a:pt x="28671" y="38414"/>
                      <a:pt x="28671" y="37782"/>
                    </a:cubicBezTo>
                    <a:cubicBezTo>
                      <a:pt x="28671" y="37473"/>
                      <a:pt x="28659" y="37151"/>
                      <a:pt x="28635" y="36830"/>
                    </a:cubicBezTo>
                    <a:cubicBezTo>
                      <a:pt x="28635" y="36711"/>
                      <a:pt x="28540" y="36639"/>
                      <a:pt x="28432" y="36639"/>
                    </a:cubicBezTo>
                    <a:close/>
                    <a:moveTo>
                      <a:pt x="27849" y="42242"/>
                    </a:moveTo>
                    <a:cubicBezTo>
                      <a:pt x="27756" y="42242"/>
                      <a:pt x="27665" y="42299"/>
                      <a:pt x="27635" y="42390"/>
                    </a:cubicBezTo>
                    <a:cubicBezTo>
                      <a:pt x="27385" y="43283"/>
                      <a:pt x="27075" y="44176"/>
                      <a:pt x="26682" y="45021"/>
                    </a:cubicBezTo>
                    <a:cubicBezTo>
                      <a:pt x="26646" y="45129"/>
                      <a:pt x="26682" y="45248"/>
                      <a:pt x="26789" y="45283"/>
                    </a:cubicBezTo>
                    <a:cubicBezTo>
                      <a:pt x="26825" y="45307"/>
                      <a:pt x="26849" y="45307"/>
                      <a:pt x="26885" y="45307"/>
                    </a:cubicBezTo>
                    <a:cubicBezTo>
                      <a:pt x="26956" y="45307"/>
                      <a:pt x="27027" y="45260"/>
                      <a:pt x="27075" y="45200"/>
                    </a:cubicBezTo>
                    <a:cubicBezTo>
                      <a:pt x="27456" y="44319"/>
                      <a:pt x="27789" y="43414"/>
                      <a:pt x="28039" y="42509"/>
                    </a:cubicBezTo>
                    <a:cubicBezTo>
                      <a:pt x="28051" y="42390"/>
                      <a:pt x="27992" y="42283"/>
                      <a:pt x="27897" y="42247"/>
                    </a:cubicBezTo>
                    <a:cubicBezTo>
                      <a:pt x="27881" y="42244"/>
                      <a:pt x="27865" y="42242"/>
                      <a:pt x="27849" y="42242"/>
                    </a:cubicBezTo>
                    <a:close/>
                    <a:moveTo>
                      <a:pt x="25523" y="47397"/>
                    </a:moveTo>
                    <a:cubicBezTo>
                      <a:pt x="25453" y="47397"/>
                      <a:pt x="25388" y="47431"/>
                      <a:pt x="25349" y="47486"/>
                    </a:cubicBezTo>
                    <a:cubicBezTo>
                      <a:pt x="24849" y="48284"/>
                      <a:pt x="24265" y="49022"/>
                      <a:pt x="23658" y="49701"/>
                    </a:cubicBezTo>
                    <a:cubicBezTo>
                      <a:pt x="23575" y="49784"/>
                      <a:pt x="23575" y="49915"/>
                      <a:pt x="23670" y="49986"/>
                    </a:cubicBezTo>
                    <a:cubicBezTo>
                      <a:pt x="23706" y="50022"/>
                      <a:pt x="23753" y="50034"/>
                      <a:pt x="23801" y="50034"/>
                    </a:cubicBezTo>
                    <a:cubicBezTo>
                      <a:pt x="23860" y="50034"/>
                      <a:pt x="23920" y="50010"/>
                      <a:pt x="23944" y="49974"/>
                    </a:cubicBezTo>
                    <a:cubicBezTo>
                      <a:pt x="24587" y="49272"/>
                      <a:pt x="25170" y="48510"/>
                      <a:pt x="25694" y="47712"/>
                    </a:cubicBezTo>
                    <a:cubicBezTo>
                      <a:pt x="25753" y="47605"/>
                      <a:pt x="25718" y="47486"/>
                      <a:pt x="25634" y="47427"/>
                    </a:cubicBezTo>
                    <a:cubicBezTo>
                      <a:pt x="25598" y="47406"/>
                      <a:pt x="25560" y="47397"/>
                      <a:pt x="25523" y="47397"/>
                    </a:cubicBezTo>
                    <a:close/>
                    <a:moveTo>
                      <a:pt x="21740" y="51560"/>
                    </a:moveTo>
                    <a:cubicBezTo>
                      <a:pt x="21696" y="51560"/>
                      <a:pt x="21651" y="51575"/>
                      <a:pt x="21610" y="51606"/>
                    </a:cubicBezTo>
                    <a:cubicBezTo>
                      <a:pt x="21181" y="51963"/>
                      <a:pt x="20741" y="52284"/>
                      <a:pt x="20277" y="52582"/>
                    </a:cubicBezTo>
                    <a:cubicBezTo>
                      <a:pt x="19955" y="52772"/>
                      <a:pt x="19646" y="52963"/>
                      <a:pt x="19288" y="53153"/>
                    </a:cubicBezTo>
                    <a:cubicBezTo>
                      <a:pt x="19205" y="53201"/>
                      <a:pt x="19157" y="53320"/>
                      <a:pt x="19217" y="53427"/>
                    </a:cubicBezTo>
                    <a:cubicBezTo>
                      <a:pt x="19265" y="53487"/>
                      <a:pt x="19324" y="53534"/>
                      <a:pt x="19396" y="53534"/>
                    </a:cubicBezTo>
                    <a:cubicBezTo>
                      <a:pt x="19419" y="53534"/>
                      <a:pt x="19467" y="53523"/>
                      <a:pt x="19491" y="53499"/>
                    </a:cubicBezTo>
                    <a:cubicBezTo>
                      <a:pt x="19836" y="53308"/>
                      <a:pt x="20169" y="53118"/>
                      <a:pt x="20479" y="52903"/>
                    </a:cubicBezTo>
                    <a:cubicBezTo>
                      <a:pt x="20955" y="52606"/>
                      <a:pt x="21420" y="52284"/>
                      <a:pt x="21872" y="51927"/>
                    </a:cubicBezTo>
                    <a:cubicBezTo>
                      <a:pt x="21955" y="51856"/>
                      <a:pt x="21967" y="51725"/>
                      <a:pt x="21896" y="51641"/>
                    </a:cubicBezTo>
                    <a:cubicBezTo>
                      <a:pt x="21855" y="51587"/>
                      <a:pt x="21799" y="51560"/>
                      <a:pt x="21740" y="51560"/>
                    </a:cubicBezTo>
                    <a:close/>
                    <a:moveTo>
                      <a:pt x="16863" y="54397"/>
                    </a:moveTo>
                    <a:cubicBezTo>
                      <a:pt x="16834" y="54397"/>
                      <a:pt x="16805" y="54403"/>
                      <a:pt x="16776" y="54415"/>
                    </a:cubicBezTo>
                    <a:cubicBezTo>
                      <a:pt x="16336" y="54606"/>
                      <a:pt x="15883" y="54808"/>
                      <a:pt x="15419" y="55011"/>
                    </a:cubicBezTo>
                    <a:cubicBezTo>
                      <a:pt x="15026" y="55189"/>
                      <a:pt x="14597" y="55368"/>
                      <a:pt x="14204" y="55547"/>
                    </a:cubicBezTo>
                    <a:cubicBezTo>
                      <a:pt x="14097" y="55582"/>
                      <a:pt x="14050" y="55701"/>
                      <a:pt x="14097" y="55809"/>
                    </a:cubicBezTo>
                    <a:cubicBezTo>
                      <a:pt x="14133" y="55880"/>
                      <a:pt x="14204" y="55928"/>
                      <a:pt x="14276" y="55928"/>
                    </a:cubicBezTo>
                    <a:cubicBezTo>
                      <a:pt x="14300" y="55928"/>
                      <a:pt x="14335" y="55916"/>
                      <a:pt x="14347" y="55916"/>
                    </a:cubicBezTo>
                    <a:cubicBezTo>
                      <a:pt x="14752" y="55737"/>
                      <a:pt x="15169" y="55558"/>
                      <a:pt x="15574" y="55380"/>
                    </a:cubicBezTo>
                    <a:cubicBezTo>
                      <a:pt x="16038" y="55189"/>
                      <a:pt x="16490" y="54987"/>
                      <a:pt x="16943" y="54785"/>
                    </a:cubicBezTo>
                    <a:cubicBezTo>
                      <a:pt x="17050" y="54737"/>
                      <a:pt x="17086" y="54618"/>
                      <a:pt x="17050" y="54511"/>
                    </a:cubicBezTo>
                    <a:cubicBezTo>
                      <a:pt x="17015" y="54441"/>
                      <a:pt x="16942" y="54397"/>
                      <a:pt x="16863" y="54397"/>
                    </a:cubicBezTo>
                    <a:close/>
                    <a:moveTo>
                      <a:pt x="11735" y="56759"/>
                    </a:moveTo>
                    <a:cubicBezTo>
                      <a:pt x="11705" y="56759"/>
                      <a:pt x="11673" y="56767"/>
                      <a:pt x="11645" y="56785"/>
                    </a:cubicBezTo>
                    <a:lnTo>
                      <a:pt x="11537" y="56844"/>
                    </a:lnTo>
                    <a:cubicBezTo>
                      <a:pt x="10752" y="57297"/>
                      <a:pt x="9978" y="57785"/>
                      <a:pt x="9240" y="58333"/>
                    </a:cubicBezTo>
                    <a:cubicBezTo>
                      <a:pt x="9156" y="58404"/>
                      <a:pt x="9144" y="58535"/>
                      <a:pt x="9204" y="58618"/>
                    </a:cubicBezTo>
                    <a:cubicBezTo>
                      <a:pt x="9240" y="58666"/>
                      <a:pt x="9311" y="58702"/>
                      <a:pt x="9370" y="58702"/>
                    </a:cubicBezTo>
                    <a:cubicBezTo>
                      <a:pt x="9406" y="58702"/>
                      <a:pt x="9442" y="58678"/>
                      <a:pt x="9478" y="58654"/>
                    </a:cubicBezTo>
                    <a:cubicBezTo>
                      <a:pt x="10192" y="58118"/>
                      <a:pt x="10954" y="57618"/>
                      <a:pt x="11728" y="57190"/>
                    </a:cubicBezTo>
                    <a:lnTo>
                      <a:pt x="11835" y="57130"/>
                    </a:lnTo>
                    <a:cubicBezTo>
                      <a:pt x="11918" y="57082"/>
                      <a:pt x="11966" y="56963"/>
                      <a:pt x="11907" y="56868"/>
                    </a:cubicBezTo>
                    <a:cubicBezTo>
                      <a:pt x="11873" y="56802"/>
                      <a:pt x="11805" y="56759"/>
                      <a:pt x="11735" y="56759"/>
                    </a:cubicBezTo>
                    <a:close/>
                    <a:moveTo>
                      <a:pt x="7227" y="60127"/>
                    </a:moveTo>
                    <a:cubicBezTo>
                      <a:pt x="7174" y="60127"/>
                      <a:pt x="7120" y="60148"/>
                      <a:pt x="7084" y="60190"/>
                    </a:cubicBezTo>
                    <a:cubicBezTo>
                      <a:pt x="6406" y="60845"/>
                      <a:pt x="5763" y="61559"/>
                      <a:pt x="5168" y="62297"/>
                    </a:cubicBezTo>
                    <a:cubicBezTo>
                      <a:pt x="5096" y="62393"/>
                      <a:pt x="5108" y="62512"/>
                      <a:pt x="5191" y="62583"/>
                    </a:cubicBezTo>
                    <a:cubicBezTo>
                      <a:pt x="5227" y="62607"/>
                      <a:pt x="5275" y="62631"/>
                      <a:pt x="5310" y="62631"/>
                    </a:cubicBezTo>
                    <a:cubicBezTo>
                      <a:pt x="5370" y="62631"/>
                      <a:pt x="5430" y="62607"/>
                      <a:pt x="5489" y="62536"/>
                    </a:cubicBezTo>
                    <a:cubicBezTo>
                      <a:pt x="6072" y="61809"/>
                      <a:pt x="6703" y="61107"/>
                      <a:pt x="7370" y="60464"/>
                    </a:cubicBezTo>
                    <a:cubicBezTo>
                      <a:pt x="7442" y="60392"/>
                      <a:pt x="7442" y="60261"/>
                      <a:pt x="7370" y="60190"/>
                    </a:cubicBezTo>
                    <a:cubicBezTo>
                      <a:pt x="7335" y="60148"/>
                      <a:pt x="7281" y="60127"/>
                      <a:pt x="7227" y="60127"/>
                    </a:cubicBezTo>
                    <a:close/>
                    <a:moveTo>
                      <a:pt x="3675" y="64542"/>
                    </a:moveTo>
                    <a:cubicBezTo>
                      <a:pt x="3605" y="64542"/>
                      <a:pt x="3540" y="64576"/>
                      <a:pt x="3501" y="64631"/>
                    </a:cubicBezTo>
                    <a:cubicBezTo>
                      <a:pt x="2989" y="65441"/>
                      <a:pt x="2548" y="66286"/>
                      <a:pt x="2143" y="67155"/>
                    </a:cubicBezTo>
                    <a:cubicBezTo>
                      <a:pt x="2096" y="67250"/>
                      <a:pt x="2143" y="67369"/>
                      <a:pt x="2251" y="67417"/>
                    </a:cubicBezTo>
                    <a:cubicBezTo>
                      <a:pt x="2274" y="67429"/>
                      <a:pt x="2310" y="67429"/>
                      <a:pt x="2334" y="67429"/>
                    </a:cubicBezTo>
                    <a:cubicBezTo>
                      <a:pt x="2429" y="67429"/>
                      <a:pt x="2489" y="67393"/>
                      <a:pt x="2512" y="67334"/>
                    </a:cubicBezTo>
                    <a:cubicBezTo>
                      <a:pt x="2905" y="66476"/>
                      <a:pt x="3346" y="65643"/>
                      <a:pt x="3846" y="64857"/>
                    </a:cubicBezTo>
                    <a:cubicBezTo>
                      <a:pt x="3906" y="64750"/>
                      <a:pt x="3870" y="64631"/>
                      <a:pt x="3786" y="64571"/>
                    </a:cubicBezTo>
                    <a:cubicBezTo>
                      <a:pt x="3750" y="64551"/>
                      <a:pt x="3712" y="64542"/>
                      <a:pt x="3675" y="64542"/>
                    </a:cubicBezTo>
                    <a:close/>
                    <a:moveTo>
                      <a:pt x="1305" y="69657"/>
                    </a:moveTo>
                    <a:cubicBezTo>
                      <a:pt x="1219" y="69657"/>
                      <a:pt x="1139" y="69712"/>
                      <a:pt x="1119" y="69798"/>
                    </a:cubicBezTo>
                    <a:cubicBezTo>
                      <a:pt x="822" y="70703"/>
                      <a:pt x="584" y="71644"/>
                      <a:pt x="405" y="72572"/>
                    </a:cubicBezTo>
                    <a:cubicBezTo>
                      <a:pt x="393" y="72668"/>
                      <a:pt x="465" y="72787"/>
                      <a:pt x="572" y="72799"/>
                    </a:cubicBezTo>
                    <a:lnTo>
                      <a:pt x="607" y="72799"/>
                    </a:lnTo>
                    <a:cubicBezTo>
                      <a:pt x="703" y="72799"/>
                      <a:pt x="786" y="72727"/>
                      <a:pt x="810" y="72632"/>
                    </a:cubicBezTo>
                    <a:cubicBezTo>
                      <a:pt x="988" y="71715"/>
                      <a:pt x="1227" y="70810"/>
                      <a:pt x="1500" y="69917"/>
                    </a:cubicBezTo>
                    <a:cubicBezTo>
                      <a:pt x="1536" y="69810"/>
                      <a:pt x="1477" y="69691"/>
                      <a:pt x="1369" y="69667"/>
                    </a:cubicBezTo>
                    <a:cubicBezTo>
                      <a:pt x="1348" y="69660"/>
                      <a:pt x="1327" y="69657"/>
                      <a:pt x="1305" y="69657"/>
                    </a:cubicBezTo>
                    <a:close/>
                    <a:moveTo>
                      <a:pt x="262" y="75192"/>
                    </a:moveTo>
                    <a:cubicBezTo>
                      <a:pt x="155" y="75192"/>
                      <a:pt x="48" y="75275"/>
                      <a:pt x="48" y="75382"/>
                    </a:cubicBezTo>
                    <a:cubicBezTo>
                      <a:pt x="24" y="75811"/>
                      <a:pt x="0" y="76263"/>
                      <a:pt x="0" y="76692"/>
                    </a:cubicBezTo>
                    <a:cubicBezTo>
                      <a:pt x="0" y="77216"/>
                      <a:pt x="12" y="77728"/>
                      <a:pt x="60" y="78240"/>
                    </a:cubicBezTo>
                    <a:cubicBezTo>
                      <a:pt x="72" y="78359"/>
                      <a:pt x="167" y="78430"/>
                      <a:pt x="274" y="78430"/>
                    </a:cubicBezTo>
                    <a:cubicBezTo>
                      <a:pt x="286" y="78430"/>
                      <a:pt x="286" y="78430"/>
                      <a:pt x="274" y="78418"/>
                    </a:cubicBezTo>
                    <a:cubicBezTo>
                      <a:pt x="393" y="78407"/>
                      <a:pt x="477" y="78299"/>
                      <a:pt x="465" y="78192"/>
                    </a:cubicBezTo>
                    <a:cubicBezTo>
                      <a:pt x="417" y="77692"/>
                      <a:pt x="405" y="77180"/>
                      <a:pt x="405" y="76680"/>
                    </a:cubicBezTo>
                    <a:cubicBezTo>
                      <a:pt x="405" y="76263"/>
                      <a:pt x="417" y="75823"/>
                      <a:pt x="453" y="75394"/>
                    </a:cubicBezTo>
                    <a:cubicBezTo>
                      <a:pt x="453" y="75287"/>
                      <a:pt x="357" y="75192"/>
                      <a:pt x="262" y="75192"/>
                    </a:cubicBezTo>
                    <a:close/>
                    <a:moveTo>
                      <a:pt x="683" y="80838"/>
                    </a:moveTo>
                    <a:cubicBezTo>
                      <a:pt x="666" y="80838"/>
                      <a:pt x="648" y="80841"/>
                      <a:pt x="631" y="80847"/>
                    </a:cubicBezTo>
                    <a:cubicBezTo>
                      <a:pt x="524" y="80859"/>
                      <a:pt x="453" y="80978"/>
                      <a:pt x="477" y="81074"/>
                    </a:cubicBezTo>
                    <a:cubicBezTo>
                      <a:pt x="667" y="81990"/>
                      <a:pt x="941" y="82907"/>
                      <a:pt x="1250" y="83824"/>
                    </a:cubicBezTo>
                    <a:cubicBezTo>
                      <a:pt x="1286" y="83907"/>
                      <a:pt x="1358" y="83955"/>
                      <a:pt x="1441" y="83955"/>
                    </a:cubicBezTo>
                    <a:cubicBezTo>
                      <a:pt x="1477" y="83955"/>
                      <a:pt x="1489" y="83955"/>
                      <a:pt x="1500" y="83943"/>
                    </a:cubicBezTo>
                    <a:cubicBezTo>
                      <a:pt x="1608" y="83907"/>
                      <a:pt x="1655" y="83788"/>
                      <a:pt x="1631" y="83681"/>
                    </a:cubicBezTo>
                    <a:cubicBezTo>
                      <a:pt x="1310" y="82812"/>
                      <a:pt x="1060" y="81895"/>
                      <a:pt x="869" y="80990"/>
                    </a:cubicBezTo>
                    <a:cubicBezTo>
                      <a:pt x="850" y="80902"/>
                      <a:pt x="766" y="80838"/>
                      <a:pt x="683" y="80838"/>
                    </a:cubicBezTo>
                    <a:close/>
                    <a:moveTo>
                      <a:pt x="2564" y="86149"/>
                    </a:moveTo>
                    <a:cubicBezTo>
                      <a:pt x="2534" y="86149"/>
                      <a:pt x="2505" y="86155"/>
                      <a:pt x="2477" y="86169"/>
                    </a:cubicBezTo>
                    <a:cubicBezTo>
                      <a:pt x="2370" y="86217"/>
                      <a:pt x="2334" y="86336"/>
                      <a:pt x="2382" y="86443"/>
                    </a:cubicBezTo>
                    <a:cubicBezTo>
                      <a:pt x="2810" y="87289"/>
                      <a:pt x="3310" y="88122"/>
                      <a:pt x="3822" y="88908"/>
                    </a:cubicBezTo>
                    <a:cubicBezTo>
                      <a:pt x="3858" y="88967"/>
                      <a:pt x="3929" y="89003"/>
                      <a:pt x="3989" y="89003"/>
                    </a:cubicBezTo>
                    <a:cubicBezTo>
                      <a:pt x="4025" y="89003"/>
                      <a:pt x="4060" y="88979"/>
                      <a:pt x="4096" y="88967"/>
                    </a:cubicBezTo>
                    <a:cubicBezTo>
                      <a:pt x="4179" y="88908"/>
                      <a:pt x="4215" y="88777"/>
                      <a:pt x="4156" y="88682"/>
                    </a:cubicBezTo>
                    <a:cubicBezTo>
                      <a:pt x="3632" y="87896"/>
                      <a:pt x="3155" y="87098"/>
                      <a:pt x="2739" y="86265"/>
                    </a:cubicBezTo>
                    <a:cubicBezTo>
                      <a:pt x="2705" y="86189"/>
                      <a:pt x="2635" y="86149"/>
                      <a:pt x="2564" y="86149"/>
                    </a:cubicBezTo>
                    <a:close/>
                    <a:moveTo>
                      <a:pt x="5690" y="90836"/>
                    </a:moveTo>
                    <a:cubicBezTo>
                      <a:pt x="5644" y="90836"/>
                      <a:pt x="5599" y="90851"/>
                      <a:pt x="5560" y="90884"/>
                    </a:cubicBezTo>
                    <a:cubicBezTo>
                      <a:pt x="5477" y="90968"/>
                      <a:pt x="5465" y="91087"/>
                      <a:pt x="5537" y="91170"/>
                    </a:cubicBezTo>
                    <a:cubicBezTo>
                      <a:pt x="6156" y="91896"/>
                      <a:pt x="6823" y="92587"/>
                      <a:pt x="7525" y="93230"/>
                    </a:cubicBezTo>
                    <a:cubicBezTo>
                      <a:pt x="7549" y="93265"/>
                      <a:pt x="7608" y="93289"/>
                      <a:pt x="7656" y="93289"/>
                    </a:cubicBezTo>
                    <a:cubicBezTo>
                      <a:pt x="7716" y="93289"/>
                      <a:pt x="7775" y="93254"/>
                      <a:pt x="7799" y="93194"/>
                    </a:cubicBezTo>
                    <a:cubicBezTo>
                      <a:pt x="7882" y="93123"/>
                      <a:pt x="7882" y="92980"/>
                      <a:pt x="7787" y="92908"/>
                    </a:cubicBezTo>
                    <a:cubicBezTo>
                      <a:pt x="7108" y="92289"/>
                      <a:pt x="6453" y="91611"/>
                      <a:pt x="5834" y="90896"/>
                    </a:cubicBezTo>
                    <a:cubicBezTo>
                      <a:pt x="5796" y="90857"/>
                      <a:pt x="5743" y="90836"/>
                      <a:pt x="5690" y="90836"/>
                    </a:cubicBezTo>
                    <a:close/>
                    <a:moveTo>
                      <a:pt x="9867" y="94641"/>
                    </a:moveTo>
                    <a:cubicBezTo>
                      <a:pt x="9802" y="94641"/>
                      <a:pt x="9740" y="94672"/>
                      <a:pt x="9704" y="94730"/>
                    </a:cubicBezTo>
                    <a:cubicBezTo>
                      <a:pt x="9632" y="94813"/>
                      <a:pt x="9656" y="94956"/>
                      <a:pt x="9751" y="95016"/>
                    </a:cubicBezTo>
                    <a:cubicBezTo>
                      <a:pt x="10525" y="95563"/>
                      <a:pt x="11347" y="96063"/>
                      <a:pt x="12180" y="96516"/>
                    </a:cubicBezTo>
                    <a:cubicBezTo>
                      <a:pt x="12204" y="96528"/>
                      <a:pt x="12240" y="96540"/>
                      <a:pt x="12264" y="96540"/>
                    </a:cubicBezTo>
                    <a:cubicBezTo>
                      <a:pt x="12347" y="96540"/>
                      <a:pt x="12395" y="96504"/>
                      <a:pt x="12454" y="96421"/>
                    </a:cubicBezTo>
                    <a:cubicBezTo>
                      <a:pt x="12502" y="96337"/>
                      <a:pt x="12478" y="96218"/>
                      <a:pt x="12371" y="96159"/>
                    </a:cubicBezTo>
                    <a:cubicBezTo>
                      <a:pt x="11549" y="95730"/>
                      <a:pt x="10752" y="95218"/>
                      <a:pt x="9990" y="94682"/>
                    </a:cubicBezTo>
                    <a:cubicBezTo>
                      <a:pt x="9952" y="94654"/>
                      <a:pt x="9909" y="94641"/>
                      <a:pt x="9867" y="94641"/>
                    </a:cubicBezTo>
                    <a:close/>
                    <a:moveTo>
                      <a:pt x="14837" y="97303"/>
                    </a:moveTo>
                    <a:cubicBezTo>
                      <a:pt x="14759" y="97303"/>
                      <a:pt x="14683" y="97356"/>
                      <a:pt x="14645" y="97433"/>
                    </a:cubicBezTo>
                    <a:cubicBezTo>
                      <a:pt x="14597" y="97540"/>
                      <a:pt x="14669" y="97647"/>
                      <a:pt x="14764" y="97695"/>
                    </a:cubicBezTo>
                    <a:cubicBezTo>
                      <a:pt x="15121" y="97814"/>
                      <a:pt x="15478" y="97945"/>
                      <a:pt x="15836" y="98052"/>
                    </a:cubicBezTo>
                    <a:cubicBezTo>
                      <a:pt x="15847" y="98064"/>
                      <a:pt x="15883" y="98064"/>
                      <a:pt x="15895" y="98064"/>
                    </a:cubicBezTo>
                    <a:cubicBezTo>
                      <a:pt x="15990" y="98064"/>
                      <a:pt x="16062" y="98004"/>
                      <a:pt x="16074" y="97933"/>
                    </a:cubicBezTo>
                    <a:cubicBezTo>
                      <a:pt x="16109" y="97826"/>
                      <a:pt x="16050" y="97707"/>
                      <a:pt x="15943" y="97671"/>
                    </a:cubicBezTo>
                    <a:cubicBezTo>
                      <a:pt x="15597" y="97576"/>
                      <a:pt x="15240" y="97456"/>
                      <a:pt x="14895" y="97314"/>
                    </a:cubicBezTo>
                    <a:cubicBezTo>
                      <a:pt x="14876" y="97306"/>
                      <a:pt x="14856" y="97303"/>
                      <a:pt x="14837" y="9730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8" name="Google Shape;1608;p47"/>
              <p:cNvGrpSpPr/>
              <p:nvPr/>
            </p:nvGrpSpPr>
            <p:grpSpPr>
              <a:xfrm rot="1551775">
                <a:off x="1052547" y="256818"/>
                <a:ext cx="689360" cy="651157"/>
                <a:chOff x="8175787" y="3203846"/>
                <a:chExt cx="689391" cy="651186"/>
              </a:xfrm>
            </p:grpSpPr>
            <p:sp>
              <p:nvSpPr>
                <p:cNvPr id="1609" name="Google Shape;1609;p47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47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47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47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13" name="Google Shape;1613;p47"/>
          <p:cNvSpPr/>
          <p:nvPr/>
        </p:nvSpPr>
        <p:spPr>
          <a:xfrm rot="-877195" flipH="1">
            <a:off x="8119074" y="62078"/>
            <a:ext cx="1646313" cy="1499742"/>
          </a:xfrm>
          <a:custGeom>
            <a:avLst/>
            <a:gdLst/>
            <a:ahLst/>
            <a:cxnLst/>
            <a:rect l="l" t="t" r="r" b="b"/>
            <a:pathLst>
              <a:path w="65854" h="59991" extrusionOk="0">
                <a:moveTo>
                  <a:pt x="60271" y="1"/>
                </a:moveTo>
                <a:cubicBezTo>
                  <a:pt x="60219" y="1"/>
                  <a:pt x="60168" y="18"/>
                  <a:pt x="60127" y="54"/>
                </a:cubicBezTo>
                <a:cubicBezTo>
                  <a:pt x="60055" y="138"/>
                  <a:pt x="60055" y="257"/>
                  <a:pt x="60127" y="352"/>
                </a:cubicBezTo>
                <a:lnTo>
                  <a:pt x="60270" y="519"/>
                </a:lnTo>
                <a:cubicBezTo>
                  <a:pt x="60317" y="554"/>
                  <a:pt x="60365" y="578"/>
                  <a:pt x="60424" y="578"/>
                </a:cubicBezTo>
                <a:cubicBezTo>
                  <a:pt x="60472" y="578"/>
                  <a:pt x="60508" y="554"/>
                  <a:pt x="60555" y="519"/>
                </a:cubicBezTo>
                <a:cubicBezTo>
                  <a:pt x="60651" y="423"/>
                  <a:pt x="60651" y="304"/>
                  <a:pt x="60567" y="221"/>
                </a:cubicBezTo>
                <a:lnTo>
                  <a:pt x="60424" y="54"/>
                </a:lnTo>
                <a:cubicBezTo>
                  <a:pt x="60377" y="18"/>
                  <a:pt x="60323" y="1"/>
                  <a:pt x="60271" y="1"/>
                </a:cubicBezTo>
                <a:close/>
                <a:moveTo>
                  <a:pt x="62231" y="2432"/>
                </a:moveTo>
                <a:cubicBezTo>
                  <a:pt x="62191" y="2432"/>
                  <a:pt x="62150" y="2442"/>
                  <a:pt x="62115" y="2459"/>
                </a:cubicBezTo>
                <a:cubicBezTo>
                  <a:pt x="62008" y="2519"/>
                  <a:pt x="61996" y="2662"/>
                  <a:pt x="62055" y="2745"/>
                </a:cubicBezTo>
                <a:cubicBezTo>
                  <a:pt x="62591" y="3519"/>
                  <a:pt x="63068" y="4376"/>
                  <a:pt x="63484" y="5233"/>
                </a:cubicBezTo>
                <a:cubicBezTo>
                  <a:pt x="63532" y="5305"/>
                  <a:pt x="63603" y="5352"/>
                  <a:pt x="63687" y="5352"/>
                </a:cubicBezTo>
                <a:lnTo>
                  <a:pt x="63758" y="5352"/>
                </a:lnTo>
                <a:cubicBezTo>
                  <a:pt x="63853" y="5293"/>
                  <a:pt x="63901" y="5174"/>
                  <a:pt x="63853" y="5067"/>
                </a:cubicBezTo>
                <a:cubicBezTo>
                  <a:pt x="63437" y="4174"/>
                  <a:pt x="62948" y="3328"/>
                  <a:pt x="62401" y="2519"/>
                </a:cubicBezTo>
                <a:cubicBezTo>
                  <a:pt x="62363" y="2459"/>
                  <a:pt x="62298" y="2432"/>
                  <a:pt x="62231" y="2432"/>
                </a:cubicBezTo>
                <a:close/>
                <a:moveTo>
                  <a:pt x="64727" y="7652"/>
                </a:moveTo>
                <a:cubicBezTo>
                  <a:pt x="64706" y="7652"/>
                  <a:pt x="64684" y="7655"/>
                  <a:pt x="64663" y="7662"/>
                </a:cubicBezTo>
                <a:cubicBezTo>
                  <a:pt x="64556" y="7686"/>
                  <a:pt x="64496" y="7805"/>
                  <a:pt x="64532" y="7912"/>
                </a:cubicBezTo>
                <a:cubicBezTo>
                  <a:pt x="64818" y="8817"/>
                  <a:pt x="65032" y="9770"/>
                  <a:pt x="65187" y="10710"/>
                </a:cubicBezTo>
                <a:cubicBezTo>
                  <a:pt x="65199" y="10817"/>
                  <a:pt x="65294" y="10889"/>
                  <a:pt x="65389" y="10889"/>
                </a:cubicBezTo>
                <a:lnTo>
                  <a:pt x="65413" y="10889"/>
                </a:lnTo>
                <a:cubicBezTo>
                  <a:pt x="65532" y="10877"/>
                  <a:pt x="65604" y="10770"/>
                  <a:pt x="65592" y="10651"/>
                </a:cubicBezTo>
                <a:cubicBezTo>
                  <a:pt x="65425" y="9686"/>
                  <a:pt x="65199" y="8710"/>
                  <a:pt x="64913" y="7793"/>
                </a:cubicBezTo>
                <a:cubicBezTo>
                  <a:pt x="64894" y="7707"/>
                  <a:pt x="64813" y="7652"/>
                  <a:pt x="64727" y="7652"/>
                </a:cubicBezTo>
                <a:close/>
                <a:moveTo>
                  <a:pt x="65651" y="13377"/>
                </a:moveTo>
                <a:cubicBezTo>
                  <a:pt x="65532" y="13377"/>
                  <a:pt x="65437" y="13461"/>
                  <a:pt x="65437" y="13580"/>
                </a:cubicBezTo>
                <a:lnTo>
                  <a:pt x="65437" y="13854"/>
                </a:lnTo>
                <a:cubicBezTo>
                  <a:pt x="65437" y="14711"/>
                  <a:pt x="65377" y="15592"/>
                  <a:pt x="65258" y="16437"/>
                </a:cubicBezTo>
                <a:cubicBezTo>
                  <a:pt x="65246" y="16556"/>
                  <a:pt x="65318" y="16663"/>
                  <a:pt x="65437" y="16675"/>
                </a:cubicBezTo>
                <a:lnTo>
                  <a:pt x="65473" y="16675"/>
                </a:lnTo>
                <a:cubicBezTo>
                  <a:pt x="65568" y="16675"/>
                  <a:pt x="65663" y="16604"/>
                  <a:pt x="65675" y="16509"/>
                </a:cubicBezTo>
                <a:cubicBezTo>
                  <a:pt x="65794" y="15639"/>
                  <a:pt x="65854" y="14758"/>
                  <a:pt x="65854" y="13865"/>
                </a:cubicBezTo>
                <a:lnTo>
                  <a:pt x="65854" y="13580"/>
                </a:lnTo>
                <a:cubicBezTo>
                  <a:pt x="65854" y="13461"/>
                  <a:pt x="65770" y="13377"/>
                  <a:pt x="65651" y="13377"/>
                </a:cubicBezTo>
                <a:close/>
                <a:moveTo>
                  <a:pt x="64860" y="19107"/>
                </a:moveTo>
                <a:cubicBezTo>
                  <a:pt x="64775" y="19107"/>
                  <a:pt x="64683" y="19171"/>
                  <a:pt x="64663" y="19259"/>
                </a:cubicBezTo>
                <a:cubicBezTo>
                  <a:pt x="64532" y="19688"/>
                  <a:pt x="64401" y="20104"/>
                  <a:pt x="64234" y="20521"/>
                </a:cubicBezTo>
                <a:cubicBezTo>
                  <a:pt x="64056" y="20985"/>
                  <a:pt x="63841" y="21462"/>
                  <a:pt x="63627" y="21914"/>
                </a:cubicBezTo>
                <a:cubicBezTo>
                  <a:pt x="63568" y="22021"/>
                  <a:pt x="63603" y="22152"/>
                  <a:pt x="63710" y="22200"/>
                </a:cubicBezTo>
                <a:cubicBezTo>
                  <a:pt x="63746" y="22212"/>
                  <a:pt x="63770" y="22212"/>
                  <a:pt x="63806" y="22212"/>
                </a:cubicBezTo>
                <a:cubicBezTo>
                  <a:pt x="63877" y="22212"/>
                  <a:pt x="63949" y="22176"/>
                  <a:pt x="63972" y="22093"/>
                </a:cubicBezTo>
                <a:cubicBezTo>
                  <a:pt x="64211" y="21640"/>
                  <a:pt x="64425" y="21140"/>
                  <a:pt x="64603" y="20664"/>
                </a:cubicBezTo>
                <a:cubicBezTo>
                  <a:pt x="64770" y="20247"/>
                  <a:pt x="64913" y="19819"/>
                  <a:pt x="65044" y="19378"/>
                </a:cubicBezTo>
                <a:cubicBezTo>
                  <a:pt x="65092" y="19271"/>
                  <a:pt x="65020" y="19152"/>
                  <a:pt x="64913" y="19116"/>
                </a:cubicBezTo>
                <a:cubicBezTo>
                  <a:pt x="64896" y="19110"/>
                  <a:pt x="64878" y="19107"/>
                  <a:pt x="64860" y="19107"/>
                </a:cubicBezTo>
                <a:close/>
                <a:moveTo>
                  <a:pt x="62326" y="24289"/>
                </a:moveTo>
                <a:cubicBezTo>
                  <a:pt x="62261" y="24289"/>
                  <a:pt x="62199" y="24321"/>
                  <a:pt x="62163" y="24379"/>
                </a:cubicBezTo>
                <a:cubicBezTo>
                  <a:pt x="61615" y="25164"/>
                  <a:pt x="60996" y="25903"/>
                  <a:pt x="60353" y="26605"/>
                </a:cubicBezTo>
                <a:cubicBezTo>
                  <a:pt x="60270" y="26700"/>
                  <a:pt x="60270" y="26831"/>
                  <a:pt x="60365" y="26903"/>
                </a:cubicBezTo>
                <a:cubicBezTo>
                  <a:pt x="60412" y="26950"/>
                  <a:pt x="60472" y="26962"/>
                  <a:pt x="60508" y="26962"/>
                </a:cubicBezTo>
                <a:cubicBezTo>
                  <a:pt x="60555" y="26962"/>
                  <a:pt x="60615" y="26950"/>
                  <a:pt x="60651" y="26891"/>
                </a:cubicBezTo>
                <a:cubicBezTo>
                  <a:pt x="61317" y="26176"/>
                  <a:pt x="61936" y="25403"/>
                  <a:pt x="62484" y="24617"/>
                </a:cubicBezTo>
                <a:cubicBezTo>
                  <a:pt x="62567" y="24522"/>
                  <a:pt x="62532" y="24391"/>
                  <a:pt x="62448" y="24331"/>
                </a:cubicBezTo>
                <a:cubicBezTo>
                  <a:pt x="62411" y="24303"/>
                  <a:pt x="62368" y="24289"/>
                  <a:pt x="62326" y="24289"/>
                </a:cubicBezTo>
                <a:close/>
                <a:moveTo>
                  <a:pt x="58385" y="28511"/>
                </a:moveTo>
                <a:cubicBezTo>
                  <a:pt x="58337" y="28511"/>
                  <a:pt x="58288" y="28526"/>
                  <a:pt x="58245" y="28558"/>
                </a:cubicBezTo>
                <a:cubicBezTo>
                  <a:pt x="57507" y="29165"/>
                  <a:pt x="56698" y="29701"/>
                  <a:pt x="55888" y="30189"/>
                </a:cubicBezTo>
                <a:cubicBezTo>
                  <a:pt x="55781" y="30248"/>
                  <a:pt x="55745" y="30367"/>
                  <a:pt x="55805" y="30475"/>
                </a:cubicBezTo>
                <a:cubicBezTo>
                  <a:pt x="55852" y="30546"/>
                  <a:pt x="55912" y="30582"/>
                  <a:pt x="55983" y="30582"/>
                </a:cubicBezTo>
                <a:cubicBezTo>
                  <a:pt x="56019" y="30582"/>
                  <a:pt x="56043" y="30582"/>
                  <a:pt x="56102" y="30546"/>
                </a:cubicBezTo>
                <a:cubicBezTo>
                  <a:pt x="56936" y="30058"/>
                  <a:pt x="57757" y="29498"/>
                  <a:pt x="58519" y="28879"/>
                </a:cubicBezTo>
                <a:cubicBezTo>
                  <a:pt x="58603" y="28808"/>
                  <a:pt x="58626" y="28677"/>
                  <a:pt x="58543" y="28582"/>
                </a:cubicBezTo>
                <a:cubicBezTo>
                  <a:pt x="58503" y="28535"/>
                  <a:pt x="58445" y="28511"/>
                  <a:pt x="58385" y="28511"/>
                </a:cubicBezTo>
                <a:close/>
                <a:moveTo>
                  <a:pt x="53376" y="31456"/>
                </a:moveTo>
                <a:cubicBezTo>
                  <a:pt x="53349" y="31456"/>
                  <a:pt x="53320" y="31462"/>
                  <a:pt x="53292" y="31475"/>
                </a:cubicBezTo>
                <a:cubicBezTo>
                  <a:pt x="52411" y="31844"/>
                  <a:pt x="51495" y="32141"/>
                  <a:pt x="50566" y="32368"/>
                </a:cubicBezTo>
                <a:cubicBezTo>
                  <a:pt x="50471" y="32392"/>
                  <a:pt x="50387" y="32511"/>
                  <a:pt x="50423" y="32618"/>
                </a:cubicBezTo>
                <a:cubicBezTo>
                  <a:pt x="50447" y="32725"/>
                  <a:pt x="50542" y="32784"/>
                  <a:pt x="50625" y="32784"/>
                </a:cubicBezTo>
                <a:cubicBezTo>
                  <a:pt x="50637" y="32784"/>
                  <a:pt x="50661" y="32773"/>
                  <a:pt x="50661" y="32773"/>
                </a:cubicBezTo>
                <a:cubicBezTo>
                  <a:pt x="51602" y="32546"/>
                  <a:pt x="52530" y="32237"/>
                  <a:pt x="53447" y="31856"/>
                </a:cubicBezTo>
                <a:cubicBezTo>
                  <a:pt x="53566" y="31820"/>
                  <a:pt x="53602" y="31701"/>
                  <a:pt x="53566" y="31594"/>
                </a:cubicBezTo>
                <a:cubicBezTo>
                  <a:pt x="53531" y="31505"/>
                  <a:pt x="53456" y="31456"/>
                  <a:pt x="53376" y="31456"/>
                </a:cubicBezTo>
                <a:close/>
                <a:moveTo>
                  <a:pt x="47777" y="32828"/>
                </a:moveTo>
                <a:cubicBezTo>
                  <a:pt x="47766" y="32828"/>
                  <a:pt x="47755" y="32830"/>
                  <a:pt x="47744" y="32832"/>
                </a:cubicBezTo>
                <a:lnTo>
                  <a:pt x="47625" y="32844"/>
                </a:lnTo>
                <a:cubicBezTo>
                  <a:pt x="46744" y="32903"/>
                  <a:pt x="45851" y="32915"/>
                  <a:pt x="44851" y="32927"/>
                </a:cubicBezTo>
                <a:cubicBezTo>
                  <a:pt x="44732" y="32927"/>
                  <a:pt x="44649" y="33023"/>
                  <a:pt x="44649" y="33142"/>
                </a:cubicBezTo>
                <a:cubicBezTo>
                  <a:pt x="44649" y="33261"/>
                  <a:pt x="44732" y="33344"/>
                  <a:pt x="44851" y="33344"/>
                </a:cubicBezTo>
                <a:cubicBezTo>
                  <a:pt x="45863" y="33344"/>
                  <a:pt x="46768" y="33332"/>
                  <a:pt x="47649" y="33261"/>
                </a:cubicBezTo>
                <a:lnTo>
                  <a:pt x="47768" y="33249"/>
                </a:lnTo>
                <a:cubicBezTo>
                  <a:pt x="47887" y="33225"/>
                  <a:pt x="47982" y="33142"/>
                  <a:pt x="47970" y="33023"/>
                </a:cubicBezTo>
                <a:cubicBezTo>
                  <a:pt x="47949" y="32916"/>
                  <a:pt x="47870" y="32828"/>
                  <a:pt x="47777" y="32828"/>
                </a:cubicBezTo>
                <a:close/>
                <a:moveTo>
                  <a:pt x="41980" y="33021"/>
                </a:moveTo>
                <a:cubicBezTo>
                  <a:pt x="41973" y="33021"/>
                  <a:pt x="41965" y="33022"/>
                  <a:pt x="41958" y="33023"/>
                </a:cubicBezTo>
                <a:cubicBezTo>
                  <a:pt x="40815" y="33106"/>
                  <a:pt x="39898" y="33261"/>
                  <a:pt x="39053" y="33499"/>
                </a:cubicBezTo>
                <a:cubicBezTo>
                  <a:pt x="38934" y="33523"/>
                  <a:pt x="38874" y="33642"/>
                  <a:pt x="38898" y="33749"/>
                </a:cubicBezTo>
                <a:cubicBezTo>
                  <a:pt x="38922" y="33844"/>
                  <a:pt x="39005" y="33904"/>
                  <a:pt x="39100" y="33904"/>
                </a:cubicBezTo>
                <a:lnTo>
                  <a:pt x="39172" y="33904"/>
                </a:lnTo>
                <a:cubicBezTo>
                  <a:pt x="39969" y="33665"/>
                  <a:pt x="40862" y="33511"/>
                  <a:pt x="41982" y="33439"/>
                </a:cubicBezTo>
                <a:cubicBezTo>
                  <a:pt x="42101" y="33427"/>
                  <a:pt x="42196" y="33332"/>
                  <a:pt x="42172" y="33213"/>
                </a:cubicBezTo>
                <a:cubicBezTo>
                  <a:pt x="42161" y="33102"/>
                  <a:pt x="42087" y="33021"/>
                  <a:pt x="41980" y="33021"/>
                </a:cubicBezTo>
                <a:close/>
                <a:moveTo>
                  <a:pt x="36488" y="34749"/>
                </a:moveTo>
                <a:cubicBezTo>
                  <a:pt x="36447" y="34749"/>
                  <a:pt x="36407" y="34763"/>
                  <a:pt x="36374" y="34797"/>
                </a:cubicBezTo>
                <a:cubicBezTo>
                  <a:pt x="35600" y="35368"/>
                  <a:pt x="34933" y="36082"/>
                  <a:pt x="34362" y="36964"/>
                </a:cubicBezTo>
                <a:cubicBezTo>
                  <a:pt x="34302" y="37059"/>
                  <a:pt x="34338" y="37190"/>
                  <a:pt x="34421" y="37249"/>
                </a:cubicBezTo>
                <a:cubicBezTo>
                  <a:pt x="34469" y="37261"/>
                  <a:pt x="34493" y="37273"/>
                  <a:pt x="34540" y="37273"/>
                </a:cubicBezTo>
                <a:cubicBezTo>
                  <a:pt x="34600" y="37273"/>
                  <a:pt x="34671" y="37249"/>
                  <a:pt x="34707" y="37178"/>
                </a:cubicBezTo>
                <a:cubicBezTo>
                  <a:pt x="35243" y="36344"/>
                  <a:pt x="35862" y="35666"/>
                  <a:pt x="36612" y="35118"/>
                </a:cubicBezTo>
                <a:cubicBezTo>
                  <a:pt x="36695" y="35059"/>
                  <a:pt x="36731" y="34928"/>
                  <a:pt x="36648" y="34832"/>
                </a:cubicBezTo>
                <a:cubicBezTo>
                  <a:pt x="36612" y="34782"/>
                  <a:pt x="36550" y="34749"/>
                  <a:pt x="36488" y="34749"/>
                </a:cubicBezTo>
                <a:close/>
                <a:moveTo>
                  <a:pt x="33291" y="39483"/>
                </a:moveTo>
                <a:cubicBezTo>
                  <a:pt x="33214" y="39483"/>
                  <a:pt x="33136" y="39537"/>
                  <a:pt x="33099" y="39619"/>
                </a:cubicBezTo>
                <a:cubicBezTo>
                  <a:pt x="32814" y="40404"/>
                  <a:pt x="32552" y="41297"/>
                  <a:pt x="32278" y="42428"/>
                </a:cubicBezTo>
                <a:cubicBezTo>
                  <a:pt x="32254" y="42548"/>
                  <a:pt x="32326" y="42655"/>
                  <a:pt x="32433" y="42678"/>
                </a:cubicBezTo>
                <a:lnTo>
                  <a:pt x="32468" y="42678"/>
                </a:lnTo>
                <a:cubicBezTo>
                  <a:pt x="32564" y="42678"/>
                  <a:pt x="32647" y="42619"/>
                  <a:pt x="32683" y="42536"/>
                </a:cubicBezTo>
                <a:cubicBezTo>
                  <a:pt x="32945" y="41416"/>
                  <a:pt x="33219" y="40535"/>
                  <a:pt x="33480" y="39761"/>
                </a:cubicBezTo>
                <a:cubicBezTo>
                  <a:pt x="33528" y="39654"/>
                  <a:pt x="33469" y="39535"/>
                  <a:pt x="33361" y="39500"/>
                </a:cubicBezTo>
                <a:cubicBezTo>
                  <a:pt x="33339" y="39488"/>
                  <a:pt x="33315" y="39483"/>
                  <a:pt x="33291" y="39483"/>
                </a:cubicBezTo>
                <a:close/>
                <a:moveTo>
                  <a:pt x="31833" y="45099"/>
                </a:moveTo>
                <a:cubicBezTo>
                  <a:pt x="31745" y="45099"/>
                  <a:pt x="31665" y="45170"/>
                  <a:pt x="31635" y="45250"/>
                </a:cubicBezTo>
                <a:cubicBezTo>
                  <a:pt x="31445" y="46107"/>
                  <a:pt x="31206" y="47084"/>
                  <a:pt x="30909" y="48048"/>
                </a:cubicBezTo>
                <a:cubicBezTo>
                  <a:pt x="30861" y="48155"/>
                  <a:pt x="30944" y="48274"/>
                  <a:pt x="31040" y="48310"/>
                </a:cubicBezTo>
                <a:cubicBezTo>
                  <a:pt x="31064" y="48322"/>
                  <a:pt x="31087" y="48322"/>
                  <a:pt x="31099" y="48322"/>
                </a:cubicBezTo>
                <a:cubicBezTo>
                  <a:pt x="31194" y="48322"/>
                  <a:pt x="31266" y="48263"/>
                  <a:pt x="31314" y="48191"/>
                </a:cubicBezTo>
                <a:cubicBezTo>
                  <a:pt x="31611" y="47203"/>
                  <a:pt x="31849" y="46203"/>
                  <a:pt x="32040" y="45357"/>
                </a:cubicBezTo>
                <a:cubicBezTo>
                  <a:pt x="32064" y="45238"/>
                  <a:pt x="32016" y="45131"/>
                  <a:pt x="31885" y="45107"/>
                </a:cubicBezTo>
                <a:cubicBezTo>
                  <a:pt x="31868" y="45102"/>
                  <a:pt x="31850" y="45099"/>
                  <a:pt x="31833" y="45099"/>
                </a:cubicBezTo>
                <a:close/>
                <a:moveTo>
                  <a:pt x="232" y="48841"/>
                </a:moveTo>
                <a:cubicBezTo>
                  <a:pt x="207" y="48841"/>
                  <a:pt x="180" y="48846"/>
                  <a:pt x="155" y="48858"/>
                </a:cubicBezTo>
                <a:cubicBezTo>
                  <a:pt x="60" y="48905"/>
                  <a:pt x="0" y="49025"/>
                  <a:pt x="36" y="49120"/>
                </a:cubicBezTo>
                <a:cubicBezTo>
                  <a:pt x="369" y="50048"/>
                  <a:pt x="786" y="50941"/>
                  <a:pt x="1286" y="51787"/>
                </a:cubicBezTo>
                <a:cubicBezTo>
                  <a:pt x="1334" y="51858"/>
                  <a:pt x="1393" y="51894"/>
                  <a:pt x="1465" y="51894"/>
                </a:cubicBezTo>
                <a:cubicBezTo>
                  <a:pt x="1500" y="51894"/>
                  <a:pt x="1548" y="51882"/>
                  <a:pt x="1572" y="51846"/>
                </a:cubicBezTo>
                <a:cubicBezTo>
                  <a:pt x="1679" y="51787"/>
                  <a:pt x="1703" y="51668"/>
                  <a:pt x="1643" y="51561"/>
                </a:cubicBezTo>
                <a:cubicBezTo>
                  <a:pt x="1155" y="50727"/>
                  <a:pt x="738" y="49870"/>
                  <a:pt x="429" y="48977"/>
                </a:cubicBezTo>
                <a:cubicBezTo>
                  <a:pt x="392" y="48895"/>
                  <a:pt x="315" y="48841"/>
                  <a:pt x="232" y="48841"/>
                </a:cubicBezTo>
                <a:close/>
                <a:moveTo>
                  <a:pt x="30028" y="50599"/>
                </a:moveTo>
                <a:cubicBezTo>
                  <a:pt x="29951" y="50599"/>
                  <a:pt x="29879" y="50639"/>
                  <a:pt x="29837" y="50715"/>
                </a:cubicBezTo>
                <a:cubicBezTo>
                  <a:pt x="29409" y="51549"/>
                  <a:pt x="28897" y="52370"/>
                  <a:pt x="28301" y="53132"/>
                </a:cubicBezTo>
                <a:cubicBezTo>
                  <a:pt x="28242" y="53227"/>
                  <a:pt x="28266" y="53346"/>
                  <a:pt x="28349" y="53430"/>
                </a:cubicBezTo>
                <a:cubicBezTo>
                  <a:pt x="28397" y="53454"/>
                  <a:pt x="28444" y="53466"/>
                  <a:pt x="28480" y="53466"/>
                </a:cubicBezTo>
                <a:cubicBezTo>
                  <a:pt x="28539" y="53466"/>
                  <a:pt x="28599" y="53442"/>
                  <a:pt x="28635" y="53394"/>
                </a:cubicBezTo>
                <a:cubicBezTo>
                  <a:pt x="29242" y="52608"/>
                  <a:pt x="29778" y="51775"/>
                  <a:pt x="30206" y="50906"/>
                </a:cubicBezTo>
                <a:cubicBezTo>
                  <a:pt x="30266" y="50799"/>
                  <a:pt x="30230" y="50668"/>
                  <a:pt x="30123" y="50620"/>
                </a:cubicBezTo>
                <a:cubicBezTo>
                  <a:pt x="30092" y="50606"/>
                  <a:pt x="30059" y="50599"/>
                  <a:pt x="30028" y="50599"/>
                </a:cubicBezTo>
                <a:close/>
                <a:moveTo>
                  <a:pt x="3176" y="53822"/>
                </a:moveTo>
                <a:cubicBezTo>
                  <a:pt x="3125" y="53822"/>
                  <a:pt x="3074" y="53838"/>
                  <a:pt x="3036" y="53870"/>
                </a:cubicBezTo>
                <a:cubicBezTo>
                  <a:pt x="2965" y="53942"/>
                  <a:pt x="2941" y="54073"/>
                  <a:pt x="3024" y="54168"/>
                </a:cubicBezTo>
                <a:cubicBezTo>
                  <a:pt x="3655" y="54894"/>
                  <a:pt x="4370" y="55585"/>
                  <a:pt x="5132" y="56204"/>
                </a:cubicBezTo>
                <a:cubicBezTo>
                  <a:pt x="5179" y="56240"/>
                  <a:pt x="5227" y="56252"/>
                  <a:pt x="5263" y="56252"/>
                </a:cubicBezTo>
                <a:cubicBezTo>
                  <a:pt x="5322" y="56252"/>
                  <a:pt x="5382" y="56228"/>
                  <a:pt x="5429" y="56180"/>
                </a:cubicBezTo>
                <a:cubicBezTo>
                  <a:pt x="5501" y="56085"/>
                  <a:pt x="5489" y="55954"/>
                  <a:pt x="5406" y="55883"/>
                </a:cubicBezTo>
                <a:cubicBezTo>
                  <a:pt x="4655" y="55275"/>
                  <a:pt x="3953" y="54597"/>
                  <a:pt x="3334" y="53882"/>
                </a:cubicBezTo>
                <a:cubicBezTo>
                  <a:pt x="3295" y="53844"/>
                  <a:pt x="3236" y="53822"/>
                  <a:pt x="3176" y="53822"/>
                </a:cubicBezTo>
                <a:close/>
                <a:moveTo>
                  <a:pt x="26514" y="55201"/>
                </a:moveTo>
                <a:cubicBezTo>
                  <a:pt x="26463" y="55201"/>
                  <a:pt x="26411" y="55218"/>
                  <a:pt x="26372" y="55251"/>
                </a:cubicBezTo>
                <a:cubicBezTo>
                  <a:pt x="25670" y="55894"/>
                  <a:pt x="24896" y="56478"/>
                  <a:pt x="24098" y="57002"/>
                </a:cubicBezTo>
                <a:cubicBezTo>
                  <a:pt x="24003" y="57049"/>
                  <a:pt x="23979" y="57192"/>
                  <a:pt x="24039" y="57276"/>
                </a:cubicBezTo>
                <a:cubicBezTo>
                  <a:pt x="24075" y="57335"/>
                  <a:pt x="24134" y="57371"/>
                  <a:pt x="24217" y="57371"/>
                </a:cubicBezTo>
                <a:cubicBezTo>
                  <a:pt x="24253" y="57371"/>
                  <a:pt x="24289" y="57359"/>
                  <a:pt x="24313" y="57359"/>
                </a:cubicBezTo>
                <a:cubicBezTo>
                  <a:pt x="25146" y="56823"/>
                  <a:pt x="25944" y="56228"/>
                  <a:pt x="26658" y="55573"/>
                </a:cubicBezTo>
                <a:cubicBezTo>
                  <a:pt x="26742" y="55490"/>
                  <a:pt x="26742" y="55359"/>
                  <a:pt x="26670" y="55275"/>
                </a:cubicBezTo>
                <a:cubicBezTo>
                  <a:pt x="26632" y="55224"/>
                  <a:pt x="26573" y="55201"/>
                  <a:pt x="26514" y="55201"/>
                </a:cubicBezTo>
                <a:close/>
                <a:moveTo>
                  <a:pt x="7635" y="57458"/>
                </a:moveTo>
                <a:cubicBezTo>
                  <a:pt x="7566" y="57458"/>
                  <a:pt x="7504" y="57492"/>
                  <a:pt x="7465" y="57561"/>
                </a:cubicBezTo>
                <a:cubicBezTo>
                  <a:pt x="7406" y="57668"/>
                  <a:pt x="7442" y="57787"/>
                  <a:pt x="7537" y="57847"/>
                </a:cubicBezTo>
                <a:cubicBezTo>
                  <a:pt x="8406" y="58335"/>
                  <a:pt x="9299" y="58740"/>
                  <a:pt x="10228" y="59061"/>
                </a:cubicBezTo>
                <a:cubicBezTo>
                  <a:pt x="10251" y="59085"/>
                  <a:pt x="10263" y="59085"/>
                  <a:pt x="10299" y="59085"/>
                </a:cubicBezTo>
                <a:cubicBezTo>
                  <a:pt x="10382" y="59085"/>
                  <a:pt x="10466" y="59026"/>
                  <a:pt x="10478" y="58942"/>
                </a:cubicBezTo>
                <a:cubicBezTo>
                  <a:pt x="10525" y="58847"/>
                  <a:pt x="10466" y="58728"/>
                  <a:pt x="10359" y="58680"/>
                </a:cubicBezTo>
                <a:cubicBezTo>
                  <a:pt x="9466" y="58347"/>
                  <a:pt x="8585" y="57966"/>
                  <a:pt x="7751" y="57490"/>
                </a:cubicBezTo>
                <a:cubicBezTo>
                  <a:pt x="7713" y="57469"/>
                  <a:pt x="7673" y="57458"/>
                  <a:pt x="7635" y="57458"/>
                </a:cubicBezTo>
                <a:close/>
                <a:moveTo>
                  <a:pt x="21649" y="58293"/>
                </a:moveTo>
                <a:cubicBezTo>
                  <a:pt x="21621" y="58293"/>
                  <a:pt x="21591" y="58299"/>
                  <a:pt x="21562" y="58311"/>
                </a:cubicBezTo>
                <a:cubicBezTo>
                  <a:pt x="20681" y="58680"/>
                  <a:pt x="19764" y="58978"/>
                  <a:pt x="18836" y="59181"/>
                </a:cubicBezTo>
                <a:cubicBezTo>
                  <a:pt x="18717" y="59216"/>
                  <a:pt x="18645" y="59311"/>
                  <a:pt x="18681" y="59431"/>
                </a:cubicBezTo>
                <a:cubicBezTo>
                  <a:pt x="18705" y="59538"/>
                  <a:pt x="18800" y="59597"/>
                  <a:pt x="18883" y="59597"/>
                </a:cubicBezTo>
                <a:cubicBezTo>
                  <a:pt x="18895" y="59597"/>
                  <a:pt x="18919" y="59597"/>
                  <a:pt x="18931" y="59573"/>
                </a:cubicBezTo>
                <a:cubicBezTo>
                  <a:pt x="19884" y="59359"/>
                  <a:pt x="20824" y="59061"/>
                  <a:pt x="21729" y="58680"/>
                </a:cubicBezTo>
                <a:cubicBezTo>
                  <a:pt x="21836" y="58633"/>
                  <a:pt x="21872" y="58514"/>
                  <a:pt x="21836" y="58407"/>
                </a:cubicBezTo>
                <a:cubicBezTo>
                  <a:pt x="21801" y="58337"/>
                  <a:pt x="21728" y="58293"/>
                  <a:pt x="21649" y="58293"/>
                </a:cubicBezTo>
                <a:close/>
                <a:moveTo>
                  <a:pt x="13088" y="59378"/>
                </a:moveTo>
                <a:cubicBezTo>
                  <a:pt x="12990" y="59378"/>
                  <a:pt x="12917" y="59446"/>
                  <a:pt x="12906" y="59550"/>
                </a:cubicBezTo>
                <a:cubicBezTo>
                  <a:pt x="12883" y="59681"/>
                  <a:pt x="12966" y="59776"/>
                  <a:pt x="13085" y="59800"/>
                </a:cubicBezTo>
                <a:cubicBezTo>
                  <a:pt x="13835" y="59919"/>
                  <a:pt x="14609" y="59990"/>
                  <a:pt x="15371" y="59990"/>
                </a:cubicBezTo>
                <a:lnTo>
                  <a:pt x="15490" y="59990"/>
                </a:lnTo>
                <a:cubicBezTo>
                  <a:pt x="15669" y="59990"/>
                  <a:pt x="15847" y="59990"/>
                  <a:pt x="16014" y="59954"/>
                </a:cubicBezTo>
                <a:cubicBezTo>
                  <a:pt x="16121" y="59954"/>
                  <a:pt x="16205" y="59871"/>
                  <a:pt x="16205" y="59752"/>
                </a:cubicBezTo>
                <a:cubicBezTo>
                  <a:pt x="16205" y="59650"/>
                  <a:pt x="16140" y="59549"/>
                  <a:pt x="16022" y="59549"/>
                </a:cubicBezTo>
                <a:cubicBezTo>
                  <a:pt x="16015" y="59549"/>
                  <a:pt x="16009" y="59549"/>
                  <a:pt x="16002" y="59550"/>
                </a:cubicBezTo>
                <a:cubicBezTo>
                  <a:pt x="15835" y="59573"/>
                  <a:pt x="15657" y="59573"/>
                  <a:pt x="15490" y="59573"/>
                </a:cubicBezTo>
                <a:lnTo>
                  <a:pt x="15371" y="59573"/>
                </a:lnTo>
                <a:cubicBezTo>
                  <a:pt x="14633" y="59550"/>
                  <a:pt x="13883" y="59502"/>
                  <a:pt x="13133" y="59383"/>
                </a:cubicBezTo>
                <a:cubicBezTo>
                  <a:pt x="13117" y="59380"/>
                  <a:pt x="13102" y="59378"/>
                  <a:pt x="13088" y="59378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7" name="Google Shape;1617;p47"/>
          <p:cNvGrpSpPr/>
          <p:nvPr/>
        </p:nvGrpSpPr>
        <p:grpSpPr>
          <a:xfrm>
            <a:off x="5017559" y="276953"/>
            <a:ext cx="1286486" cy="1258733"/>
            <a:chOff x="1069821" y="1283053"/>
            <a:chExt cx="1286486" cy="1258733"/>
          </a:xfrm>
        </p:grpSpPr>
        <p:sp>
          <p:nvSpPr>
            <p:cNvPr id="1618" name="Google Shape;1618;p47"/>
            <p:cNvSpPr/>
            <p:nvPr/>
          </p:nvSpPr>
          <p:spPr>
            <a:xfrm rot="2406961">
              <a:off x="1252223" y="1524365"/>
              <a:ext cx="967908" cy="776085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47"/>
            <p:cNvGrpSpPr/>
            <p:nvPr/>
          </p:nvGrpSpPr>
          <p:grpSpPr>
            <a:xfrm rot="8758211" flipH="1">
              <a:off x="1229889" y="1478763"/>
              <a:ext cx="964845" cy="867313"/>
              <a:chOff x="1971675" y="1165925"/>
              <a:chExt cx="1250175" cy="1123800"/>
            </a:xfrm>
          </p:grpSpPr>
          <p:sp>
            <p:nvSpPr>
              <p:cNvPr id="1620" name="Google Shape;1620;p47"/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7"/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7"/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7"/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7"/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7"/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7"/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7"/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7"/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7"/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7"/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7"/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26957E1-31A2-4C49-929E-D0AC3CB23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75" y="1117844"/>
            <a:ext cx="3976139" cy="292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19EFE8-8526-DA42-BB3E-5DCEAE331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44" t="20978" r="12021" b="5731"/>
          <a:stretch/>
        </p:blipFill>
        <p:spPr>
          <a:xfrm>
            <a:off x="5965613" y="2982348"/>
            <a:ext cx="3204675" cy="200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lementary Class by Slidesgo">
  <a:themeElements>
    <a:clrScheme name="Simple Light">
      <a:dk1>
        <a:srgbClr val="000000"/>
      </a:dk1>
      <a:lt1>
        <a:srgbClr val="F5FFFE"/>
      </a:lt1>
      <a:dk2>
        <a:srgbClr val="3D3D3D"/>
      </a:dk2>
      <a:lt2>
        <a:srgbClr val="FFE8EE"/>
      </a:lt2>
      <a:accent1>
        <a:srgbClr val="A58BFF"/>
      </a:accent1>
      <a:accent2>
        <a:srgbClr val="8CF7EF"/>
      </a:accent2>
      <a:accent3>
        <a:srgbClr val="FFE371"/>
      </a:accent3>
      <a:accent4>
        <a:srgbClr val="FF89AA"/>
      </a:accent4>
      <a:accent5>
        <a:srgbClr val="CDCDFF"/>
      </a:accent5>
      <a:accent6>
        <a:srgbClr val="FFB6D6"/>
      </a:accent6>
      <a:hlink>
        <a:srgbClr val="3D3D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50</Words>
  <Application>Microsoft Macintosh PowerPoint</Application>
  <PresentationFormat>Presentación en pantalla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Knewave</vt:lpstr>
      <vt:lpstr>Didact Gothic</vt:lpstr>
      <vt:lpstr>Elementary Class by Slidesgo</vt:lpstr>
      <vt:lpstr>Resiliencia </vt:lpstr>
      <vt:lpstr>Video!</vt:lpstr>
      <vt:lpstr>Presentación de PowerPoint</vt:lpstr>
      <vt:lpstr>Presentación de PowerPoint</vt:lpstr>
      <vt:lpstr>Presentación de PowerPoint</vt:lpstr>
      <vt:lpstr>—Someone Famous</vt:lpstr>
      <vt:lpstr>Presentación de PowerPoint</vt:lpstr>
      <vt:lpstr>Resiliencia en la escuela es: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Resiliencia </dc:title>
  <cp:lastModifiedBy>Microsoft Office User</cp:lastModifiedBy>
  <cp:revision>9</cp:revision>
  <dcterms:modified xsi:type="dcterms:W3CDTF">2021-01-29T04:44:41Z</dcterms:modified>
</cp:coreProperties>
</file>