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4" r:id="rId3"/>
    <p:sldId id="256" r:id="rId4"/>
    <p:sldId id="259" r:id="rId5"/>
    <p:sldId id="261" r:id="rId6"/>
    <p:sldId id="257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344DE750-B5FE-4E3F-9DC5-C4CCA4172039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D57D25A-8A7E-45B0-A70B-7AF2F87240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6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E750-B5FE-4E3F-9DC5-C4CCA4172039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25A-8A7E-45B0-A70B-7AF2F87240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60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44DE750-B5FE-4E3F-9DC5-C4CCA4172039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D57D25A-8A7E-45B0-A70B-7AF2F87240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60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E750-B5FE-4E3F-9DC5-C4CCA4172039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25A-8A7E-45B0-A70B-7AF2F872405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E750-B5FE-4E3F-9DC5-C4CCA4172039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25A-8A7E-45B0-A70B-7AF2F872405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E750-B5FE-4E3F-9DC5-C4CCA4172039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25A-8A7E-45B0-A70B-7AF2F872405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E750-B5FE-4E3F-9DC5-C4CCA4172039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25A-8A7E-45B0-A70B-7AF2F872405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E750-B5FE-4E3F-9DC5-C4CCA4172039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25A-8A7E-45B0-A70B-7AF2F872405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E750-B5FE-4E3F-9DC5-C4CCA4172039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25A-8A7E-45B0-A70B-7AF2F872405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E750-B5FE-4E3F-9DC5-C4CCA4172039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25A-8A7E-45B0-A70B-7AF2F872405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399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E750-B5FE-4E3F-9DC5-C4CCA4172039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25A-8A7E-45B0-A70B-7AF2F872405D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E750-B5FE-4E3F-9DC5-C4CCA4172039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25A-8A7E-45B0-A70B-7AF2F87240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64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E750-B5FE-4E3F-9DC5-C4CCA4172039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57D25A-8A7E-45B0-A70B-7AF2F872405D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E750-B5FE-4E3F-9DC5-C4CCA4172039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25A-8A7E-45B0-A70B-7AF2F872405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E750-B5FE-4E3F-9DC5-C4CCA4172039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25A-8A7E-45B0-A70B-7AF2F872405D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44DE750-B5FE-4E3F-9DC5-C4CCA4172039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D57D25A-8A7E-45B0-A70B-7AF2F87240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71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44DE750-B5FE-4E3F-9DC5-C4CCA4172039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D57D25A-8A7E-45B0-A70B-7AF2F87240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97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44DE750-B5FE-4E3F-9DC5-C4CCA4172039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D57D25A-8A7E-45B0-A70B-7AF2F87240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E750-B5FE-4E3F-9DC5-C4CCA4172039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25A-8A7E-45B0-A70B-7AF2F87240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6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44DE750-B5FE-4E3F-9DC5-C4CCA4172039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D57D25A-8A7E-45B0-A70B-7AF2F87240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46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E750-B5FE-4E3F-9DC5-C4CCA4172039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25A-8A7E-45B0-A70B-7AF2F87240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80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44DE750-B5FE-4E3F-9DC5-C4CCA4172039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8D57D25A-8A7E-45B0-A70B-7AF2F87240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69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DE750-B5FE-4E3F-9DC5-C4CCA4172039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7D25A-8A7E-45B0-A70B-7AF2F87240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1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D57D25A-8A7E-45B0-A70B-7AF2F872405D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44DE750-B5FE-4E3F-9DC5-C4CCA4172039}" type="datetimeFigureOut">
              <a:rPr lang="en-US" smtClean="0"/>
              <a:t>1/29/2021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33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4572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2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AGENDA DE LA JORNADA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sz="2000" dirty="0" smtClean="0"/>
              <a:t>8:00 A </a:t>
            </a:r>
            <a:r>
              <a:rPr lang="es-CO" sz="2000" dirty="0" smtClean="0"/>
              <a:t>9:00 </a:t>
            </a:r>
            <a:r>
              <a:rPr lang="es-CO" sz="2000" dirty="0" smtClean="0"/>
              <a:t>a.m.  : </a:t>
            </a:r>
            <a:r>
              <a:rPr lang="es-CO" sz="2000" b="1" dirty="0" smtClean="0"/>
              <a:t>Inauguración del evento</a:t>
            </a:r>
          </a:p>
          <a:p>
            <a:pPr lvl="3"/>
            <a:r>
              <a:rPr lang="es-CO" sz="1400" b="1" dirty="0" smtClean="0"/>
              <a:t>Reflexión (Carolina Bermúdez y Claudia López)</a:t>
            </a:r>
          </a:p>
          <a:p>
            <a:pPr lvl="3"/>
            <a:r>
              <a:rPr lang="es-CO" sz="1400" b="1" dirty="0" smtClean="0"/>
              <a:t>Bienvenida día E (Eliana Benavides)</a:t>
            </a:r>
          </a:p>
          <a:p>
            <a:pPr lvl="3"/>
            <a:r>
              <a:rPr lang="es-CO" sz="1400" b="1" dirty="0" smtClean="0"/>
              <a:t>Orientaciones ( Alejandra Giraldo y Juan Manuel Valencia)</a:t>
            </a:r>
          </a:p>
          <a:p>
            <a:r>
              <a:rPr lang="es-CO" sz="2000" dirty="0" smtClean="0"/>
              <a:t>9:00 </a:t>
            </a:r>
            <a:r>
              <a:rPr lang="es-CO" sz="2000" dirty="0" smtClean="0"/>
              <a:t>A </a:t>
            </a:r>
            <a:r>
              <a:rPr lang="es-CO" sz="2000" dirty="0" smtClean="0"/>
              <a:t>11:00 a.m. </a:t>
            </a:r>
            <a:r>
              <a:rPr lang="es-CO" sz="2000" b="1" dirty="0" smtClean="0"/>
              <a:t>Trabajo en equipo</a:t>
            </a:r>
          </a:p>
          <a:p>
            <a:r>
              <a:rPr lang="es-CO" sz="2000" dirty="0" smtClean="0"/>
              <a:t>11:00  11:30 a.m.</a:t>
            </a:r>
            <a:r>
              <a:rPr lang="es-CO" sz="2000" b="1" dirty="0" smtClean="0"/>
              <a:t> </a:t>
            </a:r>
            <a:r>
              <a:rPr lang="es-CO" sz="2000" b="1" dirty="0" smtClean="0"/>
              <a:t>Descanso</a:t>
            </a:r>
          </a:p>
          <a:p>
            <a:r>
              <a:rPr lang="es-CO" sz="2000" dirty="0" smtClean="0"/>
              <a:t>11: </a:t>
            </a:r>
            <a:r>
              <a:rPr lang="es-CO" sz="2000" dirty="0" smtClean="0"/>
              <a:t>30 </a:t>
            </a:r>
            <a:r>
              <a:rPr lang="es-CO" sz="2000" dirty="0" smtClean="0"/>
              <a:t>A </a:t>
            </a:r>
            <a:r>
              <a:rPr lang="es-CO" sz="2000" dirty="0" smtClean="0"/>
              <a:t>1:00</a:t>
            </a:r>
            <a:r>
              <a:rPr lang="es-CO" sz="2000" dirty="0" smtClean="0"/>
              <a:t>:</a:t>
            </a:r>
            <a:r>
              <a:rPr lang="es-CO" sz="2000" b="1" dirty="0"/>
              <a:t> </a:t>
            </a:r>
            <a:r>
              <a:rPr lang="es-CO" sz="2000" b="1" dirty="0" smtClean="0"/>
              <a:t>Socialización </a:t>
            </a:r>
            <a:r>
              <a:rPr lang="es-CO" sz="2000" dirty="0" smtClean="0"/>
              <a:t>(</a:t>
            </a:r>
            <a:r>
              <a:rPr lang="es-CO" sz="1600" dirty="0" smtClean="0"/>
              <a:t>Presentación dinámica de 			máximo 15 minutos</a:t>
            </a:r>
            <a:r>
              <a:rPr lang="es-CO" sz="2000" dirty="0" smtClean="0"/>
              <a:t>)</a:t>
            </a:r>
          </a:p>
          <a:p>
            <a:pPr lvl="3"/>
            <a:r>
              <a:rPr lang="es-CO" sz="1400" b="1" dirty="0" smtClean="0"/>
              <a:t>Presentación grupos 1 y 2 </a:t>
            </a:r>
          </a:p>
          <a:p>
            <a:pPr lvl="3"/>
            <a:r>
              <a:rPr lang="es-CO" sz="1400" b="1" dirty="0" smtClean="0"/>
              <a:t>Pausa Activa (Juan Manuel Valencia)</a:t>
            </a:r>
          </a:p>
          <a:p>
            <a:pPr lvl="3"/>
            <a:r>
              <a:rPr lang="es-CO" sz="1400" b="1" dirty="0" smtClean="0"/>
              <a:t>Presentación grupos 3, 4 y 5</a:t>
            </a:r>
          </a:p>
          <a:p>
            <a:pPr lvl="3"/>
            <a:r>
              <a:rPr lang="es-CO" sz="1400" b="1" dirty="0" smtClean="0"/>
              <a:t>Cierre del evento (Claudia López y Carolina Bermúdez)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174269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dirty="0">
                <a:solidFill>
                  <a:prstClr val="black"/>
                </a:solidFill>
              </a:rPr>
              <a:t>Día E…</a:t>
            </a:r>
            <a:endParaRPr lang="es-CO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3" b="29418"/>
          <a:stretch/>
        </p:blipFill>
        <p:spPr bwMode="auto">
          <a:xfrm>
            <a:off x="2668555" y="4199552"/>
            <a:ext cx="7186466" cy="158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70" y="1633538"/>
            <a:ext cx="5716699" cy="198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788" y="1851253"/>
            <a:ext cx="5184516" cy="202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94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0778" t="9374" r="11916" b="14018"/>
          <a:stretch/>
        </p:blipFill>
        <p:spPr>
          <a:xfrm>
            <a:off x="0" y="-8584"/>
            <a:ext cx="12192000" cy="686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8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6000" b="1" dirty="0" smtClean="0"/>
              <a:t>EQUIPOS DE TRABAJO</a:t>
            </a:r>
            <a:endParaRPr lang="es-CO" sz="60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063689" y="1436913"/>
            <a:ext cx="9685175" cy="483209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r"/>
            <a:r>
              <a:rPr lang="es-CO" sz="3200" b="1" dirty="0"/>
              <a:t>PRIMARIA</a:t>
            </a:r>
          </a:p>
          <a:p>
            <a:r>
              <a:rPr lang="es-CO" sz="2800" b="1" dirty="0"/>
              <a:t>1: Grados </a:t>
            </a:r>
            <a:r>
              <a:rPr lang="es-CO" sz="2800" b="1" dirty="0" smtClean="0"/>
              <a:t>preescolar </a:t>
            </a:r>
            <a:r>
              <a:rPr lang="es-CO" sz="2800" b="1" dirty="0"/>
              <a:t>a segundo</a:t>
            </a:r>
          </a:p>
          <a:p>
            <a:r>
              <a:rPr lang="es-CO" sz="2800" dirty="0"/>
              <a:t>Cecilia</a:t>
            </a:r>
          </a:p>
          <a:p>
            <a:r>
              <a:rPr lang="es-CO" sz="2800" dirty="0"/>
              <a:t>Paola</a:t>
            </a:r>
          </a:p>
          <a:p>
            <a:r>
              <a:rPr lang="es-CO" sz="2800" dirty="0"/>
              <a:t>Nelly</a:t>
            </a:r>
          </a:p>
          <a:p>
            <a:r>
              <a:rPr lang="es-CO" sz="2800" dirty="0"/>
              <a:t>Alba Nidia </a:t>
            </a:r>
          </a:p>
          <a:p>
            <a:r>
              <a:rPr lang="es-CO" sz="2800" dirty="0"/>
              <a:t>Piedad</a:t>
            </a:r>
          </a:p>
          <a:p>
            <a:r>
              <a:rPr lang="es-CO" sz="2800" dirty="0"/>
              <a:t>Francy  </a:t>
            </a:r>
          </a:p>
          <a:p>
            <a:r>
              <a:rPr lang="es-CO" sz="2800" dirty="0"/>
              <a:t>Don Jorge</a:t>
            </a:r>
          </a:p>
          <a:p>
            <a:r>
              <a:rPr lang="es-CO" sz="2800" dirty="0"/>
              <a:t>Carolina  &gt;&gt;&gt;&gt;&gt;</a:t>
            </a:r>
            <a:r>
              <a:rPr lang="es-CO" sz="2800" dirty="0" smtClean="0"/>
              <a:t>Relatora</a:t>
            </a:r>
            <a:endParaRPr lang="es-ES" dirty="0"/>
          </a:p>
          <a:p>
            <a:endParaRPr lang="es-CO" dirty="0"/>
          </a:p>
          <a:p>
            <a:endParaRPr lang="es-CO" sz="2800" b="1" dirty="0" smtClean="0"/>
          </a:p>
          <a:p>
            <a:r>
              <a:rPr lang="es-CO" sz="2800" b="1" dirty="0"/>
              <a:t> </a:t>
            </a:r>
            <a:r>
              <a:rPr lang="es-CO" sz="2800" b="1" dirty="0" smtClean="0"/>
              <a:t>  2</a:t>
            </a:r>
            <a:r>
              <a:rPr lang="es-CO" sz="2800" b="1" dirty="0"/>
              <a:t>: Grados tercero a quinto</a:t>
            </a:r>
          </a:p>
          <a:p>
            <a:r>
              <a:rPr lang="es-CO" sz="2800" dirty="0" smtClean="0"/>
              <a:t>        Elvia  </a:t>
            </a:r>
            <a:r>
              <a:rPr lang="es-CO" sz="2800" dirty="0"/>
              <a:t>&gt;&gt;&gt;&gt;&gt;&gt; Moderadora</a:t>
            </a:r>
          </a:p>
          <a:p>
            <a:r>
              <a:rPr lang="es-CO" sz="2800" dirty="0" smtClean="0"/>
              <a:t>        Jhon </a:t>
            </a:r>
            <a:r>
              <a:rPr lang="es-CO" sz="2800" dirty="0"/>
              <a:t>Derian</a:t>
            </a:r>
          </a:p>
          <a:p>
            <a:r>
              <a:rPr lang="es-CO" sz="2800" dirty="0" smtClean="0"/>
              <a:t>        Henry </a:t>
            </a:r>
            <a:endParaRPr lang="es-CO" sz="2800" dirty="0"/>
          </a:p>
          <a:p>
            <a:r>
              <a:rPr lang="es-CO" sz="2800" dirty="0" smtClean="0"/>
              <a:t>        Adriana  </a:t>
            </a:r>
            <a:r>
              <a:rPr lang="es-CO" sz="2800" dirty="0"/>
              <a:t>&gt;&gt;&gt;&gt;&gt;&gt; Relatora</a:t>
            </a:r>
          </a:p>
          <a:p>
            <a:r>
              <a:rPr lang="es-CO" sz="2800" dirty="0" smtClean="0"/>
              <a:t>        Gloria</a:t>
            </a:r>
            <a:endParaRPr lang="es-CO" sz="2800" dirty="0"/>
          </a:p>
          <a:p>
            <a:r>
              <a:rPr lang="es-CO" sz="2800" dirty="0" smtClean="0"/>
              <a:t>        Socorro</a:t>
            </a:r>
            <a:endParaRPr lang="es-CO" sz="2800" dirty="0"/>
          </a:p>
          <a:p>
            <a:r>
              <a:rPr lang="es-CO" sz="2800" dirty="0" smtClean="0"/>
              <a:t>        Juan </a:t>
            </a:r>
            <a:r>
              <a:rPr lang="es-CO" sz="2800" dirty="0"/>
              <a:t>Manuel</a:t>
            </a:r>
          </a:p>
          <a:p>
            <a:r>
              <a:rPr lang="es-CO" sz="2800" dirty="0" smtClean="0"/>
              <a:t>        Alexander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84570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6000" b="1" dirty="0">
                <a:solidFill>
                  <a:prstClr val="black"/>
                </a:solidFill>
              </a:rPr>
              <a:t>EQUIPOS DE TRABAJO</a:t>
            </a:r>
            <a:endParaRPr lang="es-CO" dirty="0"/>
          </a:p>
        </p:txBody>
      </p:sp>
      <p:sp>
        <p:nvSpPr>
          <p:cNvPr id="3" name="2 CuadroTexto"/>
          <p:cNvSpPr txBox="1"/>
          <p:nvPr/>
        </p:nvSpPr>
        <p:spPr>
          <a:xfrm>
            <a:off x="447870" y="1698171"/>
            <a:ext cx="11252718" cy="9140964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es-CO" sz="2400" b="1" dirty="0"/>
              <a:t>SECUNDARIA</a:t>
            </a:r>
          </a:p>
          <a:p>
            <a:r>
              <a:rPr lang="es-CO" sz="2400" b="1" dirty="0"/>
              <a:t>3</a:t>
            </a:r>
            <a:r>
              <a:rPr lang="es-CO" sz="2400" b="1" dirty="0" smtClean="0"/>
              <a:t> </a:t>
            </a:r>
            <a:r>
              <a:rPr lang="es-CO" sz="2400" b="1" dirty="0"/>
              <a:t>: Grados Sexto y séptimo</a:t>
            </a:r>
          </a:p>
          <a:p>
            <a:r>
              <a:rPr lang="es-CO" sz="2400" dirty="0" smtClean="0"/>
              <a:t>Héctor </a:t>
            </a:r>
            <a:r>
              <a:rPr lang="es-CO" sz="2400" dirty="0"/>
              <a:t>Alejandro </a:t>
            </a:r>
            <a:r>
              <a:rPr lang="es-CO" sz="2400" dirty="0" smtClean="0"/>
              <a:t>&gt; </a:t>
            </a:r>
            <a:r>
              <a:rPr lang="es-CO" sz="2400" dirty="0"/>
              <a:t>Relator </a:t>
            </a:r>
          </a:p>
          <a:p>
            <a:r>
              <a:rPr lang="es-CO" sz="2400" dirty="0"/>
              <a:t>Amparo</a:t>
            </a:r>
          </a:p>
          <a:p>
            <a:r>
              <a:rPr lang="es-CO" sz="2400" dirty="0"/>
              <a:t>Juan Diego</a:t>
            </a:r>
          </a:p>
          <a:p>
            <a:r>
              <a:rPr lang="es-CO" sz="2400" dirty="0"/>
              <a:t>Dahiana </a:t>
            </a:r>
          </a:p>
          <a:p>
            <a:r>
              <a:rPr lang="es-CO" sz="2400" dirty="0"/>
              <a:t>Blanca Libia</a:t>
            </a:r>
          </a:p>
          <a:p>
            <a:r>
              <a:rPr lang="es-CO" sz="2400" dirty="0"/>
              <a:t>Lukas   </a:t>
            </a:r>
          </a:p>
          <a:p>
            <a:r>
              <a:rPr lang="es-CO" sz="2400" dirty="0"/>
              <a:t>Wilmar </a:t>
            </a:r>
            <a:r>
              <a:rPr lang="es-CO" sz="2400" dirty="0" smtClean="0"/>
              <a:t>&gt; Moderador</a:t>
            </a:r>
            <a:endParaRPr lang="es-CO" sz="2400" dirty="0"/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r>
              <a:rPr lang="es-CO" sz="2400" dirty="0"/>
              <a:t>4</a:t>
            </a:r>
            <a:r>
              <a:rPr lang="es-CO" sz="2400" dirty="0" smtClean="0"/>
              <a:t>: </a:t>
            </a:r>
            <a:r>
              <a:rPr lang="es-CO" sz="2400" b="1" dirty="0"/>
              <a:t>Grados octavo y noveno</a:t>
            </a:r>
          </a:p>
          <a:p>
            <a:r>
              <a:rPr lang="es-CO" sz="2400" dirty="0"/>
              <a:t>Eliana</a:t>
            </a:r>
          </a:p>
          <a:p>
            <a:r>
              <a:rPr lang="es-CO" sz="2400" dirty="0"/>
              <a:t>Alejandra</a:t>
            </a:r>
          </a:p>
          <a:p>
            <a:r>
              <a:rPr lang="es-CO" sz="2400" dirty="0"/>
              <a:t>Edwin  </a:t>
            </a:r>
            <a:r>
              <a:rPr lang="es-CO" sz="2400" dirty="0" smtClean="0"/>
              <a:t>&gt;&gt; </a:t>
            </a:r>
            <a:r>
              <a:rPr lang="es-CO" sz="2400" dirty="0"/>
              <a:t>Relator</a:t>
            </a:r>
          </a:p>
          <a:p>
            <a:r>
              <a:rPr lang="es-CO" sz="2400" dirty="0"/>
              <a:t>Jhon Jairo   </a:t>
            </a:r>
            <a:r>
              <a:rPr lang="es-CO" sz="2400" dirty="0" smtClean="0"/>
              <a:t>&gt;&gt; Moderador</a:t>
            </a:r>
            <a:endParaRPr lang="es-CO" sz="2400" dirty="0"/>
          </a:p>
          <a:p>
            <a:r>
              <a:rPr lang="es-CO" sz="2400" dirty="0"/>
              <a:t>Claudia </a:t>
            </a:r>
          </a:p>
          <a:p>
            <a:r>
              <a:rPr lang="es-CO" sz="2400" dirty="0"/>
              <a:t>Nelly</a:t>
            </a:r>
          </a:p>
          <a:p>
            <a:r>
              <a:rPr lang="es-CO" sz="2400" dirty="0"/>
              <a:t>Adriana </a:t>
            </a:r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  <a:p>
            <a:r>
              <a:rPr lang="es-CO" sz="2400" dirty="0"/>
              <a:t>5</a:t>
            </a:r>
            <a:r>
              <a:rPr lang="es-CO" sz="2400" dirty="0" smtClean="0"/>
              <a:t>: </a:t>
            </a:r>
            <a:r>
              <a:rPr lang="es-CO" sz="2400" b="1" dirty="0"/>
              <a:t>Grados décimo y once</a:t>
            </a:r>
          </a:p>
          <a:p>
            <a:r>
              <a:rPr lang="es-CO" sz="2400" dirty="0"/>
              <a:t>Yolanda  </a:t>
            </a:r>
            <a:r>
              <a:rPr lang="es-CO" sz="2400" dirty="0" smtClean="0"/>
              <a:t>&gt;&gt; </a:t>
            </a:r>
            <a:r>
              <a:rPr lang="es-CO" sz="2400" dirty="0"/>
              <a:t>Moderador </a:t>
            </a:r>
          </a:p>
          <a:p>
            <a:r>
              <a:rPr lang="es-CO" sz="2400" dirty="0"/>
              <a:t>Alix</a:t>
            </a:r>
          </a:p>
          <a:p>
            <a:r>
              <a:rPr lang="es-CO" sz="2400" dirty="0"/>
              <a:t>Carolina</a:t>
            </a:r>
          </a:p>
          <a:p>
            <a:r>
              <a:rPr lang="es-CO" sz="2400" dirty="0"/>
              <a:t>Juan David  </a:t>
            </a:r>
            <a:r>
              <a:rPr lang="es-CO" sz="2400" dirty="0" smtClean="0"/>
              <a:t>&gt;&gt; </a:t>
            </a:r>
            <a:r>
              <a:rPr lang="es-CO" sz="2400" dirty="0"/>
              <a:t>Relator</a:t>
            </a:r>
          </a:p>
          <a:p>
            <a:r>
              <a:rPr lang="es-CO" sz="2400" dirty="0"/>
              <a:t>Edgar</a:t>
            </a:r>
          </a:p>
          <a:p>
            <a:r>
              <a:rPr lang="es-CO" sz="2400" dirty="0"/>
              <a:t>S</a:t>
            </a:r>
            <a:r>
              <a:rPr lang="es-CO" sz="2400" dirty="0" smtClean="0"/>
              <a:t>tella</a:t>
            </a:r>
            <a:endParaRPr lang="es-CO" sz="2400" dirty="0"/>
          </a:p>
          <a:p>
            <a:r>
              <a:rPr lang="es-CO" sz="2400" dirty="0"/>
              <a:t>Sebastián  </a:t>
            </a:r>
          </a:p>
          <a:p>
            <a:r>
              <a:rPr lang="es-CO" sz="2400" dirty="0"/>
              <a:t>Fredy</a:t>
            </a:r>
          </a:p>
        </p:txBody>
      </p:sp>
    </p:spTree>
    <p:extLst>
      <p:ext uri="{BB962C8B-B14F-4D97-AF65-F5344CB8AC3E}">
        <p14:creationId xmlns:p14="http://schemas.microsoft.com/office/powerpoint/2010/main" val="257377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</TotalTime>
  <Words>176</Words>
  <Application>Microsoft Office PowerPoint</Application>
  <PresentationFormat>Panorámica</PresentationFormat>
  <Paragraphs>93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Rockwell</vt:lpstr>
      <vt:lpstr>Wingdings</vt:lpstr>
      <vt:lpstr>Atlas</vt:lpstr>
      <vt:lpstr>Adyacencia</vt:lpstr>
      <vt:lpstr>Presentación de PowerPoint</vt:lpstr>
      <vt:lpstr>Presentación de PowerPoint</vt:lpstr>
      <vt:lpstr>AGENDA DE LA JORNADA</vt:lpstr>
      <vt:lpstr>Día E…</vt:lpstr>
      <vt:lpstr>Presentación de PowerPoint</vt:lpstr>
      <vt:lpstr>EQUIPOS DE TRABAJO</vt:lpstr>
      <vt:lpstr>EQUIPOS DE TRABAJO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11</cp:revision>
  <dcterms:created xsi:type="dcterms:W3CDTF">2021-01-29T00:27:50Z</dcterms:created>
  <dcterms:modified xsi:type="dcterms:W3CDTF">2021-01-29T16:50:04Z</dcterms:modified>
</cp:coreProperties>
</file>